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3AE94E-59F4-4BEE-B21A-3E1DB8B4B3BC}" v="899" dt="2021-09-05T14:01:10.39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Arends" userId="2c6b8ff6-d8b8-40df-ace7-640c9656bcb6" providerId="ADAL" clId="{D7F2471E-BB73-4A8B-BB80-1870FE61E3E7}"/>
    <pc:docChg chg="undo custSel mod addSld modSld">
      <pc:chgData name="Jason Arends" userId="2c6b8ff6-d8b8-40df-ace7-640c9656bcb6" providerId="ADAL" clId="{D7F2471E-BB73-4A8B-BB80-1870FE61E3E7}" dt="2021-09-03T20:16:51.060" v="1099" actId="20577"/>
      <pc:docMkLst>
        <pc:docMk/>
      </pc:docMkLst>
      <pc:sldChg chg="addSp modSp mod setBg">
        <pc:chgData name="Jason Arends" userId="2c6b8ff6-d8b8-40df-ace7-640c9656bcb6" providerId="ADAL" clId="{D7F2471E-BB73-4A8B-BB80-1870FE61E3E7}" dt="2021-09-03T18:49:45.660" v="154" actId="26606"/>
        <pc:sldMkLst>
          <pc:docMk/>
          <pc:sldMk cId="3004723" sldId="256"/>
        </pc:sldMkLst>
        <pc:spChg chg="mod">
          <ac:chgData name="Jason Arends" userId="2c6b8ff6-d8b8-40df-ace7-640c9656bcb6" providerId="ADAL" clId="{D7F2471E-BB73-4A8B-BB80-1870FE61E3E7}" dt="2021-09-03T18:49:45.660" v="154" actId="26606"/>
          <ac:spMkLst>
            <pc:docMk/>
            <pc:sldMk cId="3004723" sldId="256"/>
            <ac:spMk id="2" creationId="{A0B3DBCA-09CE-4F4D-8DFB-2B72D6A78C76}"/>
          </ac:spMkLst>
        </pc:spChg>
        <pc:spChg chg="mod">
          <ac:chgData name="Jason Arends" userId="2c6b8ff6-d8b8-40df-ace7-640c9656bcb6" providerId="ADAL" clId="{D7F2471E-BB73-4A8B-BB80-1870FE61E3E7}" dt="2021-09-03T18:49:45.660" v="154" actId="26606"/>
          <ac:spMkLst>
            <pc:docMk/>
            <pc:sldMk cId="3004723" sldId="256"/>
            <ac:spMk id="3" creationId="{DA6404B4-7C9F-489A-8676-6A7F198EBA22}"/>
          </ac:spMkLst>
        </pc:spChg>
        <pc:spChg chg="add">
          <ac:chgData name="Jason Arends" userId="2c6b8ff6-d8b8-40df-ace7-640c9656bcb6" providerId="ADAL" clId="{D7F2471E-BB73-4A8B-BB80-1870FE61E3E7}" dt="2021-09-03T18:49:45.660" v="154" actId="26606"/>
          <ac:spMkLst>
            <pc:docMk/>
            <pc:sldMk cId="3004723" sldId="256"/>
            <ac:spMk id="9" creationId="{87CC2527-562A-4F69-B487-4371E5B243E7}"/>
          </ac:spMkLst>
        </pc:spChg>
        <pc:picChg chg="add mod ord">
          <ac:chgData name="Jason Arends" userId="2c6b8ff6-d8b8-40df-ace7-640c9656bcb6" providerId="ADAL" clId="{D7F2471E-BB73-4A8B-BB80-1870FE61E3E7}" dt="2021-09-03T18:49:45.660" v="154" actId="26606"/>
          <ac:picMkLst>
            <pc:docMk/>
            <pc:sldMk cId="3004723" sldId="256"/>
            <ac:picMk id="4" creationId="{52FFE285-B2B0-41AE-8386-ED1813280786}"/>
          </ac:picMkLst>
        </pc:picChg>
        <pc:cxnChg chg="add">
          <ac:chgData name="Jason Arends" userId="2c6b8ff6-d8b8-40df-ace7-640c9656bcb6" providerId="ADAL" clId="{D7F2471E-BB73-4A8B-BB80-1870FE61E3E7}" dt="2021-09-03T18:49:45.660" v="154" actId="26606"/>
          <ac:cxnSpMkLst>
            <pc:docMk/>
            <pc:sldMk cId="3004723" sldId="256"/>
            <ac:cxnSpMk id="11" creationId="{BCDAEC91-5BCE-4B55-9CC0-43EF94CB734B}"/>
          </ac:cxnSpMkLst>
        </pc:cxnChg>
      </pc:sldChg>
      <pc:sldChg chg="addSp delSp modSp mod setBg">
        <pc:chgData name="Jason Arends" userId="2c6b8ff6-d8b8-40df-ace7-640c9656bcb6" providerId="ADAL" clId="{D7F2471E-BB73-4A8B-BB80-1870FE61E3E7}" dt="2021-09-03T18:49:14.520" v="150" actId="26606"/>
        <pc:sldMkLst>
          <pc:docMk/>
          <pc:sldMk cId="3573453061" sldId="257"/>
        </pc:sldMkLst>
        <pc:spChg chg="mod">
          <ac:chgData name="Jason Arends" userId="2c6b8ff6-d8b8-40df-ace7-640c9656bcb6" providerId="ADAL" clId="{D7F2471E-BB73-4A8B-BB80-1870FE61E3E7}" dt="2021-09-03T18:49:14.520" v="150" actId="26606"/>
          <ac:spMkLst>
            <pc:docMk/>
            <pc:sldMk cId="3573453061" sldId="257"/>
            <ac:spMk id="2" creationId="{E3495137-F816-4062-AE37-24ED911E95B8}"/>
          </ac:spMkLst>
        </pc:spChg>
        <pc:spChg chg="del">
          <ac:chgData name="Jason Arends" userId="2c6b8ff6-d8b8-40df-ace7-640c9656bcb6" providerId="ADAL" clId="{D7F2471E-BB73-4A8B-BB80-1870FE61E3E7}" dt="2021-09-03T18:48:51.484" v="147" actId="3680"/>
          <ac:spMkLst>
            <pc:docMk/>
            <pc:sldMk cId="3573453061" sldId="257"/>
            <ac:spMk id="3" creationId="{CE3F1BED-E101-4F7A-9123-172DA1B8C65F}"/>
          </ac:spMkLst>
        </pc:spChg>
        <pc:spChg chg="add">
          <ac:chgData name="Jason Arends" userId="2c6b8ff6-d8b8-40df-ace7-640c9656bcb6" providerId="ADAL" clId="{D7F2471E-BB73-4A8B-BB80-1870FE61E3E7}" dt="2021-09-03T18:49:14.520" v="150" actId="26606"/>
          <ac:spMkLst>
            <pc:docMk/>
            <pc:sldMk cId="3573453061" sldId="257"/>
            <ac:spMk id="9" creationId="{A4AC5506-6312-4701-8D3C-40187889A947}"/>
          </ac:spMkLst>
        </pc:spChg>
        <pc:graphicFrameChg chg="add mod ord modGraphic">
          <ac:chgData name="Jason Arends" userId="2c6b8ff6-d8b8-40df-ace7-640c9656bcb6" providerId="ADAL" clId="{D7F2471E-BB73-4A8B-BB80-1870FE61E3E7}" dt="2021-09-03T18:49:14.520" v="150" actId="26606"/>
          <ac:graphicFrameMkLst>
            <pc:docMk/>
            <pc:sldMk cId="3573453061" sldId="257"/>
            <ac:graphicFrameMk id="4" creationId="{F85F128B-257F-4C72-B8D5-77004669BE9E}"/>
          </ac:graphicFrameMkLst>
        </pc:graphicFrameChg>
      </pc:sldChg>
      <pc:sldChg chg="addSp delSp modSp mod setBg setClrOvrMap">
        <pc:chgData name="Jason Arends" userId="2c6b8ff6-d8b8-40df-ace7-640c9656bcb6" providerId="ADAL" clId="{D7F2471E-BB73-4A8B-BB80-1870FE61E3E7}" dt="2021-09-03T18:51:31.224" v="335" actId="26606"/>
        <pc:sldMkLst>
          <pc:docMk/>
          <pc:sldMk cId="293081767" sldId="258"/>
        </pc:sldMkLst>
        <pc:spChg chg="mod">
          <ac:chgData name="Jason Arends" userId="2c6b8ff6-d8b8-40df-ace7-640c9656bcb6" providerId="ADAL" clId="{D7F2471E-BB73-4A8B-BB80-1870FE61E3E7}" dt="2021-09-03T18:51:31.224" v="335" actId="26606"/>
          <ac:spMkLst>
            <pc:docMk/>
            <pc:sldMk cId="293081767" sldId="258"/>
            <ac:spMk id="2" creationId="{C5687B3F-5517-48B8-98E7-8EE7B09B0C94}"/>
          </ac:spMkLst>
        </pc:spChg>
        <pc:spChg chg="del mod">
          <ac:chgData name="Jason Arends" userId="2c6b8ff6-d8b8-40df-ace7-640c9656bcb6" providerId="ADAL" clId="{D7F2471E-BB73-4A8B-BB80-1870FE61E3E7}" dt="2021-09-03T18:51:31.224" v="335" actId="26606"/>
          <ac:spMkLst>
            <pc:docMk/>
            <pc:sldMk cId="293081767" sldId="258"/>
            <ac:spMk id="3" creationId="{C04F8CB5-37B2-4D01-8E5C-EB46A3703224}"/>
          </ac:spMkLst>
        </pc:spChg>
        <pc:spChg chg="add">
          <ac:chgData name="Jason Arends" userId="2c6b8ff6-d8b8-40df-ace7-640c9656bcb6" providerId="ADAL" clId="{D7F2471E-BB73-4A8B-BB80-1870FE61E3E7}" dt="2021-09-03T18:51:31.224" v="335" actId="26606"/>
          <ac:spMkLst>
            <pc:docMk/>
            <pc:sldMk cId="293081767" sldId="258"/>
            <ac:spMk id="9" creationId="{A3EFF7B1-6CB7-47D1-AD37-B870CA2B2151}"/>
          </ac:spMkLst>
        </pc:spChg>
        <pc:spChg chg="add">
          <ac:chgData name="Jason Arends" userId="2c6b8ff6-d8b8-40df-ace7-640c9656bcb6" providerId="ADAL" clId="{D7F2471E-BB73-4A8B-BB80-1870FE61E3E7}" dt="2021-09-03T18:51:31.224" v="335" actId="26606"/>
          <ac:spMkLst>
            <pc:docMk/>
            <pc:sldMk cId="293081767" sldId="258"/>
            <ac:spMk id="11" creationId="{7FA2962B-21B6-4689-A95D-A8FF6ADE47F1}"/>
          </ac:spMkLst>
        </pc:spChg>
        <pc:spChg chg="add">
          <ac:chgData name="Jason Arends" userId="2c6b8ff6-d8b8-40df-ace7-640c9656bcb6" providerId="ADAL" clId="{D7F2471E-BB73-4A8B-BB80-1870FE61E3E7}" dt="2021-09-03T18:51:31.224" v="335" actId="26606"/>
          <ac:spMkLst>
            <pc:docMk/>
            <pc:sldMk cId="293081767" sldId="258"/>
            <ac:spMk id="27" creationId="{A00D2CE1-35C1-46E6-BD59-CEE668BD90F4}"/>
          </ac:spMkLst>
        </pc:spChg>
        <pc:spChg chg="add">
          <ac:chgData name="Jason Arends" userId="2c6b8ff6-d8b8-40df-ace7-640c9656bcb6" providerId="ADAL" clId="{D7F2471E-BB73-4A8B-BB80-1870FE61E3E7}" dt="2021-09-03T18:51:31.224" v="335" actId="26606"/>
          <ac:spMkLst>
            <pc:docMk/>
            <pc:sldMk cId="293081767" sldId="258"/>
            <ac:spMk id="35" creationId="{E18403B7-F2C7-4C07-8522-21C31910902C}"/>
          </ac:spMkLst>
        </pc:spChg>
        <pc:grpChg chg="add">
          <ac:chgData name="Jason Arends" userId="2c6b8ff6-d8b8-40df-ace7-640c9656bcb6" providerId="ADAL" clId="{D7F2471E-BB73-4A8B-BB80-1870FE61E3E7}" dt="2021-09-03T18:51:31.224" v="335" actId="26606"/>
          <ac:grpSpMkLst>
            <pc:docMk/>
            <pc:sldMk cId="293081767" sldId="258"/>
            <ac:grpSpMk id="13" creationId="{A745280D-ED36-41FE-8EB1-CE597C99CFE8}"/>
          </ac:grpSpMkLst>
        </pc:grpChg>
        <pc:grpChg chg="add">
          <ac:chgData name="Jason Arends" userId="2c6b8ff6-d8b8-40df-ace7-640c9656bcb6" providerId="ADAL" clId="{D7F2471E-BB73-4A8B-BB80-1870FE61E3E7}" dt="2021-09-03T18:51:31.224" v="335" actId="26606"/>
          <ac:grpSpMkLst>
            <pc:docMk/>
            <pc:sldMk cId="293081767" sldId="258"/>
            <ac:grpSpMk id="19" creationId="{80E95A5C-1E97-41C3-9DEC-245FF6DEBF1F}"/>
          </ac:grpSpMkLst>
        </pc:grpChg>
        <pc:grpChg chg="add">
          <ac:chgData name="Jason Arends" userId="2c6b8ff6-d8b8-40df-ace7-640c9656bcb6" providerId="ADAL" clId="{D7F2471E-BB73-4A8B-BB80-1870FE61E3E7}" dt="2021-09-03T18:51:31.224" v="335" actId="26606"/>
          <ac:grpSpMkLst>
            <pc:docMk/>
            <pc:sldMk cId="293081767" sldId="258"/>
            <ac:grpSpMk id="29" creationId="{A58DCE86-9AE1-46D1-96D6-04B8B3EDF6FA}"/>
          </ac:grpSpMkLst>
        </pc:grpChg>
        <pc:grpChg chg="add">
          <ac:chgData name="Jason Arends" userId="2c6b8ff6-d8b8-40df-ace7-640c9656bcb6" providerId="ADAL" clId="{D7F2471E-BB73-4A8B-BB80-1870FE61E3E7}" dt="2021-09-03T18:51:31.224" v="335" actId="26606"/>
          <ac:grpSpMkLst>
            <pc:docMk/>
            <pc:sldMk cId="293081767" sldId="258"/>
            <ac:grpSpMk id="37" creationId="{23B58CC6-A99E-43AF-A467-256F19287FB8}"/>
          </ac:grpSpMkLst>
        </pc:grpChg>
        <pc:graphicFrameChg chg="add">
          <ac:chgData name="Jason Arends" userId="2c6b8ff6-d8b8-40df-ace7-640c9656bcb6" providerId="ADAL" clId="{D7F2471E-BB73-4A8B-BB80-1870FE61E3E7}" dt="2021-09-03T18:51:31.224" v="335" actId="26606"/>
          <ac:graphicFrameMkLst>
            <pc:docMk/>
            <pc:sldMk cId="293081767" sldId="258"/>
            <ac:graphicFrameMk id="5" creationId="{51A8A203-3305-4487-8B3F-C2B3DBB4D29D}"/>
          </ac:graphicFrameMkLst>
        </pc:graphicFrameChg>
      </pc:sldChg>
      <pc:sldChg chg="addSp modSp mod setBg">
        <pc:chgData name="Jason Arends" userId="2c6b8ff6-d8b8-40df-ace7-640c9656bcb6" providerId="ADAL" clId="{D7F2471E-BB73-4A8B-BB80-1870FE61E3E7}" dt="2021-09-03T18:52:22.885" v="338" actId="27636"/>
        <pc:sldMkLst>
          <pc:docMk/>
          <pc:sldMk cId="1996324613" sldId="259"/>
        </pc:sldMkLst>
        <pc:spChg chg="mod">
          <ac:chgData name="Jason Arends" userId="2c6b8ff6-d8b8-40df-ace7-640c9656bcb6" providerId="ADAL" clId="{D7F2471E-BB73-4A8B-BB80-1870FE61E3E7}" dt="2021-09-03T18:52:22.885" v="338" actId="27636"/>
          <ac:spMkLst>
            <pc:docMk/>
            <pc:sldMk cId="1996324613" sldId="259"/>
            <ac:spMk id="2" creationId="{ECA5CD5D-F1EB-454F-A2D4-551225B5B7B0}"/>
          </ac:spMkLst>
        </pc:spChg>
        <pc:spChg chg="mod">
          <ac:chgData name="Jason Arends" userId="2c6b8ff6-d8b8-40df-ace7-640c9656bcb6" providerId="ADAL" clId="{D7F2471E-BB73-4A8B-BB80-1870FE61E3E7}" dt="2021-09-03T18:51:24.959" v="334" actId="26606"/>
          <ac:spMkLst>
            <pc:docMk/>
            <pc:sldMk cId="1996324613" sldId="259"/>
            <ac:spMk id="3" creationId="{6D098367-E501-4EFD-ABEB-78C9A2916715}"/>
          </ac:spMkLst>
        </pc:spChg>
        <pc:spChg chg="add">
          <ac:chgData name="Jason Arends" userId="2c6b8ff6-d8b8-40df-ace7-640c9656bcb6" providerId="ADAL" clId="{D7F2471E-BB73-4A8B-BB80-1870FE61E3E7}" dt="2021-09-03T18:51:24.959" v="334" actId="26606"/>
          <ac:spMkLst>
            <pc:docMk/>
            <pc:sldMk cId="1996324613" sldId="259"/>
            <ac:spMk id="9" creationId="{5E39A796-BE83-48B1-B33F-35C4A32AAB57}"/>
          </ac:spMkLst>
        </pc:spChg>
        <pc:spChg chg="add">
          <ac:chgData name="Jason Arends" userId="2c6b8ff6-d8b8-40df-ace7-640c9656bcb6" providerId="ADAL" clId="{D7F2471E-BB73-4A8B-BB80-1870FE61E3E7}" dt="2021-09-03T18:51:24.959" v="334" actId="26606"/>
          <ac:spMkLst>
            <pc:docMk/>
            <pc:sldMk cId="1996324613" sldId="259"/>
            <ac:spMk id="11" creationId="{72F84B47-E267-4194-8194-831DB7B5547F}"/>
          </ac:spMkLst>
        </pc:spChg>
        <pc:picChg chg="add mod">
          <ac:chgData name="Jason Arends" userId="2c6b8ff6-d8b8-40df-ace7-640c9656bcb6" providerId="ADAL" clId="{D7F2471E-BB73-4A8B-BB80-1870FE61E3E7}" dt="2021-09-03T18:51:24.959" v="334" actId="26606"/>
          <ac:picMkLst>
            <pc:docMk/>
            <pc:sldMk cId="1996324613" sldId="259"/>
            <ac:picMk id="4" creationId="{A4A8171D-417B-4AAE-AFC5-F548A3AC1512}"/>
          </ac:picMkLst>
        </pc:picChg>
      </pc:sldChg>
      <pc:sldChg chg="addSp modSp mod setBg setClrOvrMap">
        <pc:chgData name="Jason Arends" userId="2c6b8ff6-d8b8-40df-ace7-640c9656bcb6" providerId="ADAL" clId="{D7F2471E-BB73-4A8B-BB80-1870FE61E3E7}" dt="2021-09-03T19:01:43.531" v="491" actId="26606"/>
        <pc:sldMkLst>
          <pc:docMk/>
          <pc:sldMk cId="141495923" sldId="260"/>
        </pc:sldMkLst>
        <pc:spChg chg="mod">
          <ac:chgData name="Jason Arends" userId="2c6b8ff6-d8b8-40df-ace7-640c9656bcb6" providerId="ADAL" clId="{D7F2471E-BB73-4A8B-BB80-1870FE61E3E7}" dt="2021-09-03T19:01:43.531" v="491" actId="26606"/>
          <ac:spMkLst>
            <pc:docMk/>
            <pc:sldMk cId="141495923" sldId="260"/>
            <ac:spMk id="2" creationId="{79214CD9-FDEE-4974-A583-74AA90926DF2}"/>
          </ac:spMkLst>
        </pc:spChg>
        <pc:spChg chg="mod ord">
          <ac:chgData name="Jason Arends" userId="2c6b8ff6-d8b8-40df-ace7-640c9656bcb6" providerId="ADAL" clId="{D7F2471E-BB73-4A8B-BB80-1870FE61E3E7}" dt="2021-09-03T19:01:43.531" v="491" actId="26606"/>
          <ac:spMkLst>
            <pc:docMk/>
            <pc:sldMk cId="141495923" sldId="260"/>
            <ac:spMk id="3" creationId="{8BD6AA21-1F23-444D-8C62-45987E155195}"/>
          </ac:spMkLst>
        </pc:spChg>
        <pc:spChg chg="add">
          <ac:chgData name="Jason Arends" userId="2c6b8ff6-d8b8-40df-ace7-640c9656bcb6" providerId="ADAL" clId="{D7F2471E-BB73-4A8B-BB80-1870FE61E3E7}" dt="2021-09-03T19:01:43.531" v="491" actId="26606"/>
          <ac:spMkLst>
            <pc:docMk/>
            <pc:sldMk cId="141495923" sldId="260"/>
            <ac:spMk id="9" creationId="{9B76D444-2756-434F-AE61-96D69830C13E}"/>
          </ac:spMkLst>
        </pc:spChg>
        <pc:spChg chg="add">
          <ac:chgData name="Jason Arends" userId="2c6b8ff6-d8b8-40df-ace7-640c9656bcb6" providerId="ADAL" clId="{D7F2471E-BB73-4A8B-BB80-1870FE61E3E7}" dt="2021-09-03T19:01:43.531" v="491" actId="26606"/>
          <ac:spMkLst>
            <pc:docMk/>
            <pc:sldMk cId="141495923" sldId="260"/>
            <ac:spMk id="11" creationId="{B0161EF8-C8C6-4F2A-9D5C-49BD28A2BDC2}"/>
          </ac:spMkLst>
        </pc:spChg>
        <pc:picChg chg="add mod">
          <ac:chgData name="Jason Arends" userId="2c6b8ff6-d8b8-40df-ace7-640c9656bcb6" providerId="ADAL" clId="{D7F2471E-BB73-4A8B-BB80-1870FE61E3E7}" dt="2021-09-03T19:01:43.531" v="491" actId="26606"/>
          <ac:picMkLst>
            <pc:docMk/>
            <pc:sldMk cId="141495923" sldId="260"/>
            <ac:picMk id="4" creationId="{50DBF3F3-578A-471E-A135-AB9985572C25}"/>
          </ac:picMkLst>
        </pc:picChg>
      </pc:sldChg>
      <pc:sldChg chg="addSp delSp modSp new mod setBg modAnim setClrOvrMap">
        <pc:chgData name="Jason Arends" userId="2c6b8ff6-d8b8-40df-ace7-640c9656bcb6" providerId="ADAL" clId="{D7F2471E-BB73-4A8B-BB80-1870FE61E3E7}" dt="2021-09-03T19:05:39.661" v="785"/>
        <pc:sldMkLst>
          <pc:docMk/>
          <pc:sldMk cId="876213730" sldId="261"/>
        </pc:sldMkLst>
        <pc:spChg chg="mod">
          <ac:chgData name="Jason Arends" userId="2c6b8ff6-d8b8-40df-ace7-640c9656bcb6" providerId="ADAL" clId="{D7F2471E-BB73-4A8B-BB80-1870FE61E3E7}" dt="2021-09-03T19:03:03.405" v="493" actId="26606"/>
          <ac:spMkLst>
            <pc:docMk/>
            <pc:sldMk cId="876213730" sldId="261"/>
            <ac:spMk id="2" creationId="{847CB2E8-5466-4E53-BADB-F9BF1FD39D1A}"/>
          </ac:spMkLst>
        </pc:spChg>
        <pc:spChg chg="mod ord">
          <ac:chgData name="Jason Arends" userId="2c6b8ff6-d8b8-40df-ace7-640c9656bcb6" providerId="ADAL" clId="{D7F2471E-BB73-4A8B-BB80-1870FE61E3E7}" dt="2021-09-03T19:05:31.969" v="783" actId="20577"/>
          <ac:spMkLst>
            <pc:docMk/>
            <pc:sldMk cId="876213730" sldId="261"/>
            <ac:spMk id="3" creationId="{BE7EF2BA-8DDF-4D7F-9B81-BBF3868F2F4B}"/>
          </ac:spMkLst>
        </pc:spChg>
        <pc:spChg chg="add del">
          <ac:chgData name="Jason Arends" userId="2c6b8ff6-d8b8-40df-ace7-640c9656bcb6" providerId="ADAL" clId="{D7F2471E-BB73-4A8B-BB80-1870FE61E3E7}" dt="2021-09-03T19:04:58.905" v="773" actId="26606"/>
          <ac:spMkLst>
            <pc:docMk/>
            <pc:sldMk cId="876213730" sldId="261"/>
            <ac:spMk id="9" creationId="{9B76D444-2756-434F-AE61-96D69830C13E}"/>
          </ac:spMkLst>
        </pc:spChg>
        <pc:spChg chg="add del">
          <ac:chgData name="Jason Arends" userId="2c6b8ff6-d8b8-40df-ace7-640c9656bcb6" providerId="ADAL" clId="{D7F2471E-BB73-4A8B-BB80-1870FE61E3E7}" dt="2021-09-03T19:04:58.905" v="773" actId="26606"/>
          <ac:spMkLst>
            <pc:docMk/>
            <pc:sldMk cId="876213730" sldId="261"/>
            <ac:spMk id="11" creationId="{B0161EF8-C8C6-4F2A-9D5C-49BD28A2BDC2}"/>
          </ac:spMkLst>
        </pc:spChg>
        <pc:spChg chg="add">
          <ac:chgData name="Jason Arends" userId="2c6b8ff6-d8b8-40df-ace7-640c9656bcb6" providerId="ADAL" clId="{D7F2471E-BB73-4A8B-BB80-1870FE61E3E7}" dt="2021-09-03T19:04:58.905" v="773" actId="26606"/>
          <ac:spMkLst>
            <pc:docMk/>
            <pc:sldMk cId="876213730" sldId="261"/>
            <ac:spMk id="16" creationId="{9B76D444-2756-434F-AE61-96D69830C13E}"/>
          </ac:spMkLst>
        </pc:spChg>
        <pc:spChg chg="add">
          <ac:chgData name="Jason Arends" userId="2c6b8ff6-d8b8-40df-ace7-640c9656bcb6" providerId="ADAL" clId="{D7F2471E-BB73-4A8B-BB80-1870FE61E3E7}" dt="2021-09-03T19:04:58.905" v="773" actId="26606"/>
          <ac:spMkLst>
            <pc:docMk/>
            <pc:sldMk cId="876213730" sldId="261"/>
            <ac:spMk id="18" creationId="{B0161EF8-C8C6-4F2A-9D5C-49BD28A2BDC2}"/>
          </ac:spMkLst>
        </pc:spChg>
        <pc:picChg chg="add mod">
          <ac:chgData name="Jason Arends" userId="2c6b8ff6-d8b8-40df-ace7-640c9656bcb6" providerId="ADAL" clId="{D7F2471E-BB73-4A8B-BB80-1870FE61E3E7}" dt="2021-09-03T19:05:12.345" v="775" actId="27614"/>
          <ac:picMkLst>
            <pc:docMk/>
            <pc:sldMk cId="876213730" sldId="261"/>
            <ac:picMk id="4" creationId="{A79BBEE4-4DC3-4B7A-BE4F-4CFB7843499D}"/>
          </ac:picMkLst>
        </pc:picChg>
      </pc:sldChg>
      <pc:sldChg chg="addSp delSp modSp new mod setBg setClrOvrMap">
        <pc:chgData name="Jason Arends" userId="2c6b8ff6-d8b8-40df-ace7-640c9656bcb6" providerId="ADAL" clId="{D7F2471E-BB73-4A8B-BB80-1870FE61E3E7}" dt="2021-09-03T18:55:27.201" v="353" actId="26606"/>
        <pc:sldMkLst>
          <pc:docMk/>
          <pc:sldMk cId="2176153037" sldId="262"/>
        </pc:sldMkLst>
        <pc:spChg chg="mod">
          <ac:chgData name="Jason Arends" userId="2c6b8ff6-d8b8-40df-ace7-640c9656bcb6" providerId="ADAL" clId="{D7F2471E-BB73-4A8B-BB80-1870FE61E3E7}" dt="2021-09-03T18:55:27.201" v="353" actId="26606"/>
          <ac:spMkLst>
            <pc:docMk/>
            <pc:sldMk cId="2176153037" sldId="262"/>
            <ac:spMk id="2" creationId="{3E9A0270-997A-42D7-B223-0AF41F4F8988}"/>
          </ac:spMkLst>
        </pc:spChg>
        <pc:spChg chg="del mod">
          <ac:chgData name="Jason Arends" userId="2c6b8ff6-d8b8-40df-ace7-640c9656bcb6" providerId="ADAL" clId="{D7F2471E-BB73-4A8B-BB80-1870FE61E3E7}" dt="2021-09-03T18:55:27.201" v="353" actId="26606"/>
          <ac:spMkLst>
            <pc:docMk/>
            <pc:sldMk cId="2176153037" sldId="262"/>
            <ac:spMk id="3" creationId="{C215DE6A-4EB3-465A-8CA2-72CA2D545B84}"/>
          </ac:spMkLst>
        </pc:spChg>
        <pc:spChg chg="add">
          <ac:chgData name="Jason Arends" userId="2c6b8ff6-d8b8-40df-ace7-640c9656bcb6" providerId="ADAL" clId="{D7F2471E-BB73-4A8B-BB80-1870FE61E3E7}" dt="2021-09-03T18:55:27.201" v="353" actId="26606"/>
          <ac:spMkLst>
            <pc:docMk/>
            <pc:sldMk cId="2176153037" sldId="262"/>
            <ac:spMk id="9" creationId="{08E89D5E-1885-4160-AC77-CC471DD1D0DB}"/>
          </ac:spMkLst>
        </pc:spChg>
        <pc:graphicFrameChg chg="add">
          <ac:chgData name="Jason Arends" userId="2c6b8ff6-d8b8-40df-ace7-640c9656bcb6" providerId="ADAL" clId="{D7F2471E-BB73-4A8B-BB80-1870FE61E3E7}" dt="2021-09-03T18:55:27.201" v="353" actId="26606"/>
          <ac:graphicFrameMkLst>
            <pc:docMk/>
            <pc:sldMk cId="2176153037" sldId="262"/>
            <ac:graphicFrameMk id="5" creationId="{710A1637-9C62-42D6-9DBB-A5B31753CB38}"/>
          </ac:graphicFrameMkLst>
        </pc:graphicFrameChg>
        <pc:cxnChg chg="add">
          <ac:chgData name="Jason Arends" userId="2c6b8ff6-d8b8-40df-ace7-640c9656bcb6" providerId="ADAL" clId="{D7F2471E-BB73-4A8B-BB80-1870FE61E3E7}" dt="2021-09-03T18:55:27.201" v="353" actId="26606"/>
          <ac:cxnSpMkLst>
            <pc:docMk/>
            <pc:sldMk cId="2176153037" sldId="262"/>
            <ac:cxnSpMk id="11" creationId="{EC15C128-8E68-44BD-BF94-FBA9CA4B0309}"/>
          </ac:cxnSpMkLst>
        </pc:cxnChg>
      </pc:sldChg>
      <pc:sldChg chg="addSp delSp modSp new mod setBg setClrOvrMap">
        <pc:chgData name="Jason Arends" userId="2c6b8ff6-d8b8-40df-ace7-640c9656bcb6" providerId="ADAL" clId="{D7F2471E-BB73-4A8B-BB80-1870FE61E3E7}" dt="2021-09-03T19:07:58.932" v="1060" actId="26606"/>
        <pc:sldMkLst>
          <pc:docMk/>
          <pc:sldMk cId="2150848497" sldId="263"/>
        </pc:sldMkLst>
        <pc:spChg chg="mod">
          <ac:chgData name="Jason Arends" userId="2c6b8ff6-d8b8-40df-ace7-640c9656bcb6" providerId="ADAL" clId="{D7F2471E-BB73-4A8B-BB80-1870FE61E3E7}" dt="2021-09-03T19:07:58.932" v="1060" actId="26606"/>
          <ac:spMkLst>
            <pc:docMk/>
            <pc:sldMk cId="2150848497" sldId="263"/>
            <ac:spMk id="2" creationId="{61794CDB-37BE-4D68-92F8-B6693B081A2E}"/>
          </ac:spMkLst>
        </pc:spChg>
        <pc:spChg chg="del mod">
          <ac:chgData name="Jason Arends" userId="2c6b8ff6-d8b8-40df-ace7-640c9656bcb6" providerId="ADAL" clId="{D7F2471E-BB73-4A8B-BB80-1870FE61E3E7}" dt="2021-09-03T19:07:56.038" v="1059"/>
          <ac:spMkLst>
            <pc:docMk/>
            <pc:sldMk cId="2150848497" sldId="263"/>
            <ac:spMk id="3" creationId="{134CD0B7-AE04-45D9-8E5C-946ACB4FCE5E}"/>
          </ac:spMkLst>
        </pc:spChg>
        <pc:spChg chg="add">
          <ac:chgData name="Jason Arends" userId="2c6b8ff6-d8b8-40df-ace7-640c9656bcb6" providerId="ADAL" clId="{D7F2471E-BB73-4A8B-BB80-1870FE61E3E7}" dt="2021-09-03T19:07:58.932" v="1060" actId="26606"/>
          <ac:spMkLst>
            <pc:docMk/>
            <pc:sldMk cId="2150848497" sldId="263"/>
            <ac:spMk id="71" creationId="{8537B233-9CDD-4A90-AABB-A8963DEE4FBC}"/>
          </ac:spMkLst>
        </pc:spChg>
        <pc:picChg chg="add mod">
          <ac:chgData name="Jason Arends" userId="2c6b8ff6-d8b8-40df-ace7-640c9656bcb6" providerId="ADAL" clId="{D7F2471E-BB73-4A8B-BB80-1870FE61E3E7}" dt="2021-09-03T19:07:58.932" v="1060" actId="26606"/>
          <ac:picMkLst>
            <pc:docMk/>
            <pc:sldMk cId="2150848497" sldId="263"/>
            <ac:picMk id="1026" creationId="{6AD9D420-A078-4C72-972C-D009553CE62B}"/>
          </ac:picMkLst>
        </pc:picChg>
        <pc:cxnChg chg="add">
          <ac:chgData name="Jason Arends" userId="2c6b8ff6-d8b8-40df-ace7-640c9656bcb6" providerId="ADAL" clId="{D7F2471E-BB73-4A8B-BB80-1870FE61E3E7}" dt="2021-09-03T19:07:58.932" v="1060" actId="26606"/>
          <ac:cxnSpMkLst>
            <pc:docMk/>
            <pc:sldMk cId="2150848497" sldId="263"/>
            <ac:cxnSpMk id="73" creationId="{040575EE-C594-4566-BC00-663004E52AB5}"/>
          </ac:cxnSpMkLst>
        </pc:cxnChg>
      </pc:sldChg>
      <pc:sldChg chg="addSp modSp new mod">
        <pc:chgData name="Jason Arends" userId="2c6b8ff6-d8b8-40df-ace7-640c9656bcb6" providerId="ADAL" clId="{D7F2471E-BB73-4A8B-BB80-1870FE61E3E7}" dt="2021-09-03T20:16:51.060" v="1099" actId="20577"/>
        <pc:sldMkLst>
          <pc:docMk/>
          <pc:sldMk cId="1318305727" sldId="264"/>
        </pc:sldMkLst>
        <pc:spChg chg="mod">
          <ac:chgData name="Jason Arends" userId="2c6b8ff6-d8b8-40df-ace7-640c9656bcb6" providerId="ADAL" clId="{D7F2471E-BB73-4A8B-BB80-1870FE61E3E7}" dt="2021-09-03T19:06:20.373" v="813" actId="20577"/>
          <ac:spMkLst>
            <pc:docMk/>
            <pc:sldMk cId="1318305727" sldId="264"/>
            <ac:spMk id="2" creationId="{348D2FE6-7837-4D26-8D94-8CB455FABD34}"/>
          </ac:spMkLst>
        </pc:spChg>
        <pc:spChg chg="mod">
          <ac:chgData name="Jason Arends" userId="2c6b8ff6-d8b8-40df-ace7-640c9656bcb6" providerId="ADAL" clId="{D7F2471E-BB73-4A8B-BB80-1870FE61E3E7}" dt="2021-09-03T20:16:51.060" v="1099" actId="20577"/>
          <ac:spMkLst>
            <pc:docMk/>
            <pc:sldMk cId="1318305727" sldId="264"/>
            <ac:spMk id="3" creationId="{5EBDDC8D-1DC6-4DF5-AB59-3C81E7CB66C3}"/>
          </ac:spMkLst>
        </pc:spChg>
        <pc:picChg chg="add mod">
          <ac:chgData name="Jason Arends" userId="2c6b8ff6-d8b8-40df-ace7-640c9656bcb6" providerId="ADAL" clId="{D7F2471E-BB73-4A8B-BB80-1870FE61E3E7}" dt="2021-09-03T19:07:37.986" v="1056" actId="14100"/>
          <ac:picMkLst>
            <pc:docMk/>
            <pc:sldMk cId="1318305727" sldId="264"/>
            <ac:picMk id="4" creationId="{56628BE5-1284-40B6-BA2B-D2D7935EFECE}"/>
          </ac:picMkLst>
        </pc:picChg>
      </pc:sldChg>
    </pc:docChg>
  </pc:docChgLst>
  <pc:docChgLst>
    <pc:chgData name="Jason Arends" userId="2c6b8ff6-d8b8-40df-ace7-640c9656bcb6" providerId="ADAL" clId="{CDE7A7B8-234A-48F2-9B52-5564A17902BB}"/>
    <pc:docChg chg="addSld modSld">
      <pc:chgData name="Jason Arends" userId="2c6b8ff6-d8b8-40df-ace7-640c9656bcb6" providerId="ADAL" clId="{CDE7A7B8-234A-48F2-9B52-5564A17902BB}" dt="2021-08-30T07:46:13.948" v="129" actId="20577"/>
      <pc:docMkLst>
        <pc:docMk/>
      </pc:docMkLst>
      <pc:sldChg chg="modSp new mod">
        <pc:chgData name="Jason Arends" userId="2c6b8ff6-d8b8-40df-ace7-640c9656bcb6" providerId="ADAL" clId="{CDE7A7B8-234A-48F2-9B52-5564A17902BB}" dt="2021-08-30T07:43:30.518" v="51" actId="20577"/>
        <pc:sldMkLst>
          <pc:docMk/>
          <pc:sldMk cId="3004723" sldId="256"/>
        </pc:sldMkLst>
        <pc:spChg chg="mod">
          <ac:chgData name="Jason Arends" userId="2c6b8ff6-d8b8-40df-ace7-640c9656bcb6" providerId="ADAL" clId="{CDE7A7B8-234A-48F2-9B52-5564A17902BB}" dt="2021-08-30T07:43:30.518" v="51" actId="20577"/>
          <ac:spMkLst>
            <pc:docMk/>
            <pc:sldMk cId="3004723" sldId="256"/>
            <ac:spMk id="2" creationId="{A0B3DBCA-09CE-4F4D-8DFB-2B72D6A78C76}"/>
          </ac:spMkLst>
        </pc:spChg>
        <pc:spChg chg="mod">
          <ac:chgData name="Jason Arends" userId="2c6b8ff6-d8b8-40df-ace7-640c9656bcb6" providerId="ADAL" clId="{CDE7A7B8-234A-48F2-9B52-5564A17902BB}" dt="2021-08-30T07:43:09.668" v="21" actId="20577"/>
          <ac:spMkLst>
            <pc:docMk/>
            <pc:sldMk cId="3004723" sldId="256"/>
            <ac:spMk id="3" creationId="{DA6404B4-7C9F-489A-8676-6A7F198EBA22}"/>
          </ac:spMkLst>
        </pc:spChg>
      </pc:sldChg>
      <pc:sldChg chg="modSp new mod">
        <pc:chgData name="Jason Arends" userId="2c6b8ff6-d8b8-40df-ace7-640c9656bcb6" providerId="ADAL" clId="{CDE7A7B8-234A-48F2-9B52-5564A17902BB}" dt="2021-08-30T07:45:48.958" v="79" actId="20577"/>
        <pc:sldMkLst>
          <pc:docMk/>
          <pc:sldMk cId="3573453061" sldId="257"/>
        </pc:sldMkLst>
        <pc:spChg chg="mod">
          <ac:chgData name="Jason Arends" userId="2c6b8ff6-d8b8-40df-ace7-640c9656bcb6" providerId="ADAL" clId="{CDE7A7B8-234A-48F2-9B52-5564A17902BB}" dt="2021-08-30T07:45:48.958" v="79" actId="20577"/>
          <ac:spMkLst>
            <pc:docMk/>
            <pc:sldMk cId="3573453061" sldId="257"/>
            <ac:spMk id="2" creationId="{E3495137-F816-4062-AE37-24ED911E95B8}"/>
          </ac:spMkLst>
        </pc:spChg>
      </pc:sldChg>
      <pc:sldChg chg="modSp new mod">
        <pc:chgData name="Jason Arends" userId="2c6b8ff6-d8b8-40df-ace7-640c9656bcb6" providerId="ADAL" clId="{CDE7A7B8-234A-48F2-9B52-5564A17902BB}" dt="2021-08-30T07:45:57.616" v="87" actId="20577"/>
        <pc:sldMkLst>
          <pc:docMk/>
          <pc:sldMk cId="293081767" sldId="258"/>
        </pc:sldMkLst>
        <pc:spChg chg="mod">
          <ac:chgData name="Jason Arends" userId="2c6b8ff6-d8b8-40df-ace7-640c9656bcb6" providerId="ADAL" clId="{CDE7A7B8-234A-48F2-9B52-5564A17902BB}" dt="2021-08-30T07:45:57.616" v="87" actId="20577"/>
          <ac:spMkLst>
            <pc:docMk/>
            <pc:sldMk cId="293081767" sldId="258"/>
            <ac:spMk id="2" creationId="{C5687B3F-5517-48B8-98E7-8EE7B09B0C94}"/>
          </ac:spMkLst>
        </pc:spChg>
      </pc:sldChg>
      <pc:sldChg chg="modSp new mod">
        <pc:chgData name="Jason Arends" userId="2c6b8ff6-d8b8-40df-ace7-640c9656bcb6" providerId="ADAL" clId="{CDE7A7B8-234A-48F2-9B52-5564A17902BB}" dt="2021-08-30T07:46:01.501" v="97" actId="20577"/>
        <pc:sldMkLst>
          <pc:docMk/>
          <pc:sldMk cId="1996324613" sldId="259"/>
        </pc:sldMkLst>
        <pc:spChg chg="mod">
          <ac:chgData name="Jason Arends" userId="2c6b8ff6-d8b8-40df-ace7-640c9656bcb6" providerId="ADAL" clId="{CDE7A7B8-234A-48F2-9B52-5564A17902BB}" dt="2021-08-30T07:46:01.501" v="97" actId="20577"/>
          <ac:spMkLst>
            <pc:docMk/>
            <pc:sldMk cId="1996324613" sldId="259"/>
            <ac:spMk id="2" creationId="{ECA5CD5D-F1EB-454F-A2D4-551225B5B7B0}"/>
          </ac:spMkLst>
        </pc:spChg>
      </pc:sldChg>
      <pc:sldChg chg="modSp new mod">
        <pc:chgData name="Jason Arends" userId="2c6b8ff6-d8b8-40df-ace7-640c9656bcb6" providerId="ADAL" clId="{CDE7A7B8-234A-48F2-9B52-5564A17902BB}" dt="2021-08-30T07:46:13.948" v="129" actId="20577"/>
        <pc:sldMkLst>
          <pc:docMk/>
          <pc:sldMk cId="141495923" sldId="260"/>
        </pc:sldMkLst>
        <pc:spChg chg="mod">
          <ac:chgData name="Jason Arends" userId="2c6b8ff6-d8b8-40df-ace7-640c9656bcb6" providerId="ADAL" clId="{CDE7A7B8-234A-48F2-9B52-5564A17902BB}" dt="2021-08-30T07:46:13.948" v="129" actId="20577"/>
          <ac:spMkLst>
            <pc:docMk/>
            <pc:sldMk cId="141495923" sldId="260"/>
            <ac:spMk id="2" creationId="{79214CD9-FDEE-4974-A583-74AA90926DF2}"/>
          </ac:spMkLst>
        </pc:spChg>
      </pc:sldChg>
    </pc:docChg>
  </pc:docChgLst>
  <pc:docChgLst>
    <pc:chgData name="Jason Arends" userId="2c6b8ff6-d8b8-40df-ace7-640c9656bcb6" providerId="ADAL" clId="{9B3AE94E-59F4-4BEE-B21A-3E1DB8B4B3BC}"/>
    <pc:docChg chg="undo custSel modSld">
      <pc:chgData name="Jason Arends" userId="2c6b8ff6-d8b8-40df-ace7-640c9656bcb6" providerId="ADAL" clId="{9B3AE94E-59F4-4BEE-B21A-3E1DB8B4B3BC}" dt="2021-09-05T14:01:10.390" v="1295"/>
      <pc:docMkLst>
        <pc:docMk/>
      </pc:docMkLst>
      <pc:sldChg chg="addSp delSp modSp mod">
        <pc:chgData name="Jason Arends" userId="2c6b8ff6-d8b8-40df-ace7-640c9656bcb6" providerId="ADAL" clId="{9B3AE94E-59F4-4BEE-B21A-3E1DB8B4B3BC}" dt="2021-09-05T13:52:51.727" v="8" actId="26606"/>
        <pc:sldMkLst>
          <pc:docMk/>
          <pc:sldMk cId="3004723" sldId="256"/>
        </pc:sldMkLst>
        <pc:spChg chg="mod">
          <ac:chgData name="Jason Arends" userId="2c6b8ff6-d8b8-40df-ace7-640c9656bcb6" providerId="ADAL" clId="{9B3AE94E-59F4-4BEE-B21A-3E1DB8B4B3BC}" dt="2021-09-05T13:52:51.727" v="8" actId="26606"/>
          <ac:spMkLst>
            <pc:docMk/>
            <pc:sldMk cId="3004723" sldId="256"/>
            <ac:spMk id="2" creationId="{A0B3DBCA-09CE-4F4D-8DFB-2B72D6A78C76}"/>
          </ac:spMkLst>
        </pc:spChg>
        <pc:spChg chg="mod">
          <ac:chgData name="Jason Arends" userId="2c6b8ff6-d8b8-40df-ace7-640c9656bcb6" providerId="ADAL" clId="{9B3AE94E-59F4-4BEE-B21A-3E1DB8B4B3BC}" dt="2021-09-05T13:52:51.727" v="8" actId="26606"/>
          <ac:spMkLst>
            <pc:docMk/>
            <pc:sldMk cId="3004723" sldId="256"/>
            <ac:spMk id="3" creationId="{DA6404B4-7C9F-489A-8676-6A7F198EBA22}"/>
          </ac:spMkLst>
        </pc:spChg>
        <pc:spChg chg="add del">
          <ac:chgData name="Jason Arends" userId="2c6b8ff6-d8b8-40df-ace7-640c9656bcb6" providerId="ADAL" clId="{9B3AE94E-59F4-4BEE-B21A-3E1DB8B4B3BC}" dt="2021-09-05T13:52:51.727" v="8" actId="26606"/>
          <ac:spMkLst>
            <pc:docMk/>
            <pc:sldMk cId="3004723" sldId="256"/>
            <ac:spMk id="9" creationId="{87CC2527-562A-4F69-B487-4371E5B243E7}"/>
          </ac:spMkLst>
        </pc:spChg>
        <pc:spChg chg="add del">
          <ac:chgData name="Jason Arends" userId="2c6b8ff6-d8b8-40df-ace7-640c9656bcb6" providerId="ADAL" clId="{9B3AE94E-59F4-4BEE-B21A-3E1DB8B4B3BC}" dt="2021-09-05T13:52:48.885" v="3" actId="26606"/>
          <ac:spMkLst>
            <pc:docMk/>
            <pc:sldMk cId="3004723" sldId="256"/>
            <ac:spMk id="16" creationId="{07322A9E-F1EC-405E-8971-BA906EFFCCB8}"/>
          </ac:spMkLst>
        </pc:spChg>
        <pc:spChg chg="add del">
          <ac:chgData name="Jason Arends" userId="2c6b8ff6-d8b8-40df-ace7-640c9656bcb6" providerId="ADAL" clId="{9B3AE94E-59F4-4BEE-B21A-3E1DB8B4B3BC}" dt="2021-09-05T13:52:48.885" v="3" actId="26606"/>
          <ac:spMkLst>
            <pc:docMk/>
            <pc:sldMk cId="3004723" sldId="256"/>
            <ac:spMk id="18" creationId="{A5704422-1118-4FD1-95AD-29A064EB80D9}"/>
          </ac:spMkLst>
        </pc:spChg>
        <pc:spChg chg="add del">
          <ac:chgData name="Jason Arends" userId="2c6b8ff6-d8b8-40df-ace7-640c9656bcb6" providerId="ADAL" clId="{9B3AE94E-59F4-4BEE-B21A-3E1DB8B4B3BC}" dt="2021-09-05T13:52:48.885" v="3" actId="26606"/>
          <ac:spMkLst>
            <pc:docMk/>
            <pc:sldMk cId="3004723" sldId="256"/>
            <ac:spMk id="20" creationId="{A88B2AAA-B805-498E-A9E6-98B885855498}"/>
          </ac:spMkLst>
        </pc:spChg>
        <pc:spChg chg="add del">
          <ac:chgData name="Jason Arends" userId="2c6b8ff6-d8b8-40df-ace7-640c9656bcb6" providerId="ADAL" clId="{9B3AE94E-59F4-4BEE-B21A-3E1DB8B4B3BC}" dt="2021-09-05T13:52:48.885" v="3" actId="26606"/>
          <ac:spMkLst>
            <pc:docMk/>
            <pc:sldMk cId="3004723" sldId="256"/>
            <ac:spMk id="22" creationId="{9B8051E0-19D7-43E1-BFD9-E6DBFEB3A3F1}"/>
          </ac:spMkLst>
        </pc:spChg>
        <pc:spChg chg="add del">
          <ac:chgData name="Jason Arends" userId="2c6b8ff6-d8b8-40df-ace7-640c9656bcb6" providerId="ADAL" clId="{9B3AE94E-59F4-4BEE-B21A-3E1DB8B4B3BC}" dt="2021-09-05T13:52:48.885" v="3" actId="26606"/>
          <ac:spMkLst>
            <pc:docMk/>
            <pc:sldMk cId="3004723" sldId="256"/>
            <ac:spMk id="24" creationId="{4EDB2B02-86A2-46F5-A4BE-B7D9B10411D6}"/>
          </ac:spMkLst>
        </pc:spChg>
        <pc:spChg chg="add del">
          <ac:chgData name="Jason Arends" userId="2c6b8ff6-d8b8-40df-ace7-640c9656bcb6" providerId="ADAL" clId="{9B3AE94E-59F4-4BEE-B21A-3E1DB8B4B3BC}" dt="2021-09-05T13:52:48.885" v="3" actId="26606"/>
          <ac:spMkLst>
            <pc:docMk/>
            <pc:sldMk cId="3004723" sldId="256"/>
            <ac:spMk id="26" creationId="{43954639-FB5D-41F4-9560-6F6DFE778425}"/>
          </ac:spMkLst>
        </pc:spChg>
        <pc:spChg chg="add del">
          <ac:chgData name="Jason Arends" userId="2c6b8ff6-d8b8-40df-ace7-640c9656bcb6" providerId="ADAL" clId="{9B3AE94E-59F4-4BEE-B21A-3E1DB8B4B3BC}" dt="2021-09-05T13:52:48.885" v="3" actId="26606"/>
          <ac:spMkLst>
            <pc:docMk/>
            <pc:sldMk cId="3004723" sldId="256"/>
            <ac:spMk id="28" creationId="{E898931C-0323-41FA-A036-20F818B1FF81}"/>
          </ac:spMkLst>
        </pc:spChg>
        <pc:spChg chg="add del">
          <ac:chgData name="Jason Arends" userId="2c6b8ff6-d8b8-40df-ace7-640c9656bcb6" providerId="ADAL" clId="{9B3AE94E-59F4-4BEE-B21A-3E1DB8B4B3BC}" dt="2021-09-05T13:52:48.885" v="3" actId="26606"/>
          <ac:spMkLst>
            <pc:docMk/>
            <pc:sldMk cId="3004723" sldId="256"/>
            <ac:spMk id="30" creationId="{89AFE9DD-0792-4B98-B4EB-97ACA17E6AA8}"/>
          </ac:spMkLst>
        </pc:spChg>
        <pc:spChg chg="add del">
          <ac:chgData name="Jason Arends" userId="2c6b8ff6-d8b8-40df-ace7-640c9656bcb6" providerId="ADAL" clId="{9B3AE94E-59F4-4BEE-B21A-3E1DB8B4B3BC}" dt="2021-09-05T13:52:48.885" v="3" actId="26606"/>
          <ac:spMkLst>
            <pc:docMk/>
            <pc:sldMk cId="3004723" sldId="256"/>
            <ac:spMk id="32" creationId="{3981F5C4-9AE1-404E-AF44-A4E6DB374F9D}"/>
          </ac:spMkLst>
        </pc:spChg>
        <pc:spChg chg="add del">
          <ac:chgData name="Jason Arends" userId="2c6b8ff6-d8b8-40df-ace7-640c9656bcb6" providerId="ADAL" clId="{9B3AE94E-59F4-4BEE-B21A-3E1DB8B4B3BC}" dt="2021-09-05T13:52:48.885" v="3" actId="26606"/>
          <ac:spMkLst>
            <pc:docMk/>
            <pc:sldMk cId="3004723" sldId="256"/>
            <ac:spMk id="34" creationId="{763C1781-8726-4FAC-8C45-FF40376BE409}"/>
          </ac:spMkLst>
        </pc:spChg>
        <pc:spChg chg="add del">
          <ac:chgData name="Jason Arends" userId="2c6b8ff6-d8b8-40df-ace7-640c9656bcb6" providerId="ADAL" clId="{9B3AE94E-59F4-4BEE-B21A-3E1DB8B4B3BC}" dt="2021-09-05T13:52:48.885" v="3" actId="26606"/>
          <ac:spMkLst>
            <pc:docMk/>
            <pc:sldMk cId="3004723" sldId="256"/>
            <ac:spMk id="36" creationId="{301491B5-56C7-43DC-A3D9-861EECCA056A}"/>
          </ac:spMkLst>
        </pc:spChg>
        <pc:spChg chg="add del">
          <ac:chgData name="Jason Arends" userId="2c6b8ff6-d8b8-40df-ace7-640c9656bcb6" providerId="ADAL" clId="{9B3AE94E-59F4-4BEE-B21A-3E1DB8B4B3BC}" dt="2021-09-05T13:52:48.885" v="3" actId="26606"/>
          <ac:spMkLst>
            <pc:docMk/>
            <pc:sldMk cId="3004723" sldId="256"/>
            <ac:spMk id="38" creationId="{237E2353-22DF-46E0-A200-FB30F8F394E2}"/>
          </ac:spMkLst>
        </pc:spChg>
        <pc:spChg chg="add del">
          <ac:chgData name="Jason Arends" userId="2c6b8ff6-d8b8-40df-ace7-640c9656bcb6" providerId="ADAL" clId="{9B3AE94E-59F4-4BEE-B21A-3E1DB8B4B3BC}" dt="2021-09-05T13:52:48.885" v="3" actId="26606"/>
          <ac:spMkLst>
            <pc:docMk/>
            <pc:sldMk cId="3004723" sldId="256"/>
            <ac:spMk id="40" creationId="{DD6138DB-057B-45F7-A5F4-E7BFDA20D02C}"/>
          </ac:spMkLst>
        </pc:spChg>
        <pc:spChg chg="add del">
          <ac:chgData name="Jason Arends" userId="2c6b8ff6-d8b8-40df-ace7-640c9656bcb6" providerId="ADAL" clId="{9B3AE94E-59F4-4BEE-B21A-3E1DB8B4B3BC}" dt="2021-09-05T13:52:48.885" v="3" actId="26606"/>
          <ac:spMkLst>
            <pc:docMk/>
            <pc:sldMk cId="3004723" sldId="256"/>
            <ac:spMk id="42" creationId="{79A54AB1-B64F-4843-BFAB-81CB74E66B65}"/>
          </ac:spMkLst>
        </pc:spChg>
        <pc:spChg chg="add del">
          <ac:chgData name="Jason Arends" userId="2c6b8ff6-d8b8-40df-ace7-640c9656bcb6" providerId="ADAL" clId="{9B3AE94E-59F4-4BEE-B21A-3E1DB8B4B3BC}" dt="2021-09-05T13:52:49.905" v="5" actId="26606"/>
          <ac:spMkLst>
            <pc:docMk/>
            <pc:sldMk cId="3004723" sldId="256"/>
            <ac:spMk id="44" creationId="{47BDE95F-650B-4D12-A3A5-975E461D2E00}"/>
          </ac:spMkLst>
        </pc:spChg>
        <pc:spChg chg="add del">
          <ac:chgData name="Jason Arends" userId="2c6b8ff6-d8b8-40df-ace7-640c9656bcb6" providerId="ADAL" clId="{9B3AE94E-59F4-4BEE-B21A-3E1DB8B4B3BC}" dt="2021-09-05T13:52:49.905" v="5" actId="26606"/>
          <ac:spMkLst>
            <pc:docMk/>
            <pc:sldMk cId="3004723" sldId="256"/>
            <ac:spMk id="45" creationId="{71FC7D98-7B8B-402A-90FC-F027482F2142}"/>
          </ac:spMkLst>
        </pc:spChg>
        <pc:spChg chg="add del">
          <ac:chgData name="Jason Arends" userId="2c6b8ff6-d8b8-40df-ace7-640c9656bcb6" providerId="ADAL" clId="{9B3AE94E-59F4-4BEE-B21A-3E1DB8B4B3BC}" dt="2021-09-05T13:52:49.905" v="5" actId="26606"/>
          <ac:spMkLst>
            <pc:docMk/>
            <pc:sldMk cId="3004723" sldId="256"/>
            <ac:spMk id="46" creationId="{AD7356EA-285B-4E5D-8FEC-104659A4FD2C}"/>
          </ac:spMkLst>
        </pc:spChg>
        <pc:spChg chg="add del">
          <ac:chgData name="Jason Arends" userId="2c6b8ff6-d8b8-40df-ace7-640c9656bcb6" providerId="ADAL" clId="{9B3AE94E-59F4-4BEE-B21A-3E1DB8B4B3BC}" dt="2021-09-05T13:52:51.712" v="7" actId="26606"/>
          <ac:spMkLst>
            <pc:docMk/>
            <pc:sldMk cId="3004723" sldId="256"/>
            <ac:spMk id="48" creationId="{04A130CA-991E-4C92-A494-EB7D8666EFED}"/>
          </ac:spMkLst>
        </pc:spChg>
        <pc:spChg chg="add del">
          <ac:chgData name="Jason Arends" userId="2c6b8ff6-d8b8-40df-ace7-640c9656bcb6" providerId="ADAL" clId="{9B3AE94E-59F4-4BEE-B21A-3E1DB8B4B3BC}" dt="2021-09-05T13:52:51.712" v="7" actId="26606"/>
          <ac:spMkLst>
            <pc:docMk/>
            <pc:sldMk cId="3004723" sldId="256"/>
            <ac:spMk id="49" creationId="{FC3C749F-9A26-4B1E-BC2E-572D03DF9593}"/>
          </ac:spMkLst>
        </pc:spChg>
        <pc:spChg chg="add del">
          <ac:chgData name="Jason Arends" userId="2c6b8ff6-d8b8-40df-ace7-640c9656bcb6" providerId="ADAL" clId="{9B3AE94E-59F4-4BEE-B21A-3E1DB8B4B3BC}" dt="2021-09-05T13:52:51.712" v="7" actId="26606"/>
          <ac:spMkLst>
            <pc:docMk/>
            <pc:sldMk cId="3004723" sldId="256"/>
            <ac:spMk id="50" creationId="{F98D51C6-1188-49B8-B829-31D2C2813F10}"/>
          </ac:spMkLst>
        </pc:spChg>
        <pc:spChg chg="add del">
          <ac:chgData name="Jason Arends" userId="2c6b8ff6-d8b8-40df-ace7-640c9656bcb6" providerId="ADAL" clId="{9B3AE94E-59F4-4BEE-B21A-3E1DB8B4B3BC}" dt="2021-09-05T13:52:51.712" v="7" actId="26606"/>
          <ac:spMkLst>
            <pc:docMk/>
            <pc:sldMk cId="3004723" sldId="256"/>
            <ac:spMk id="51" creationId="{456BA586-8922-4113-BD35-BBF1EB1A1F42}"/>
          </ac:spMkLst>
        </pc:spChg>
        <pc:spChg chg="add del">
          <ac:chgData name="Jason Arends" userId="2c6b8ff6-d8b8-40df-ace7-640c9656bcb6" providerId="ADAL" clId="{9B3AE94E-59F4-4BEE-B21A-3E1DB8B4B3BC}" dt="2021-09-05T13:52:51.712" v="7" actId="26606"/>
          <ac:spMkLst>
            <pc:docMk/>
            <pc:sldMk cId="3004723" sldId="256"/>
            <ac:spMk id="52" creationId="{B497CCB5-5FC2-473C-AFCC-2430CEF1DF71}"/>
          </ac:spMkLst>
        </pc:spChg>
        <pc:spChg chg="add del">
          <ac:chgData name="Jason Arends" userId="2c6b8ff6-d8b8-40df-ace7-640c9656bcb6" providerId="ADAL" clId="{9B3AE94E-59F4-4BEE-B21A-3E1DB8B4B3BC}" dt="2021-09-05T13:52:51.712" v="7" actId="26606"/>
          <ac:spMkLst>
            <pc:docMk/>
            <pc:sldMk cId="3004723" sldId="256"/>
            <ac:spMk id="53" creationId="{599C8C75-BFDF-44E7-A028-EEB5EDD58817}"/>
          </ac:spMkLst>
        </pc:spChg>
        <pc:spChg chg="add">
          <ac:chgData name="Jason Arends" userId="2c6b8ff6-d8b8-40df-ace7-640c9656bcb6" providerId="ADAL" clId="{9B3AE94E-59F4-4BEE-B21A-3E1DB8B4B3BC}" dt="2021-09-05T13:52:51.727" v="8" actId="26606"/>
          <ac:spMkLst>
            <pc:docMk/>
            <pc:sldMk cId="3004723" sldId="256"/>
            <ac:spMk id="55" creationId="{665DBBEF-238B-476B-96AB-8AAC3224ECEA}"/>
          </ac:spMkLst>
        </pc:spChg>
        <pc:spChg chg="add">
          <ac:chgData name="Jason Arends" userId="2c6b8ff6-d8b8-40df-ace7-640c9656bcb6" providerId="ADAL" clId="{9B3AE94E-59F4-4BEE-B21A-3E1DB8B4B3BC}" dt="2021-09-05T13:52:51.727" v="8" actId="26606"/>
          <ac:spMkLst>
            <pc:docMk/>
            <pc:sldMk cId="3004723" sldId="256"/>
            <ac:spMk id="56" creationId="{3FCFB1DE-0B7E-48CC-BA90-B2AB0889F9D6}"/>
          </ac:spMkLst>
        </pc:spChg>
        <pc:picChg chg="del">
          <ac:chgData name="Jason Arends" userId="2c6b8ff6-d8b8-40df-ace7-640c9656bcb6" providerId="ADAL" clId="{9B3AE94E-59F4-4BEE-B21A-3E1DB8B4B3BC}" dt="2021-09-05T13:51:23.362" v="0" actId="478"/>
          <ac:picMkLst>
            <pc:docMk/>
            <pc:sldMk cId="3004723" sldId="256"/>
            <ac:picMk id="4" creationId="{52FFE285-B2B0-41AE-8386-ED1813280786}"/>
          </ac:picMkLst>
        </pc:picChg>
        <pc:picChg chg="add mod ord">
          <ac:chgData name="Jason Arends" userId="2c6b8ff6-d8b8-40df-ace7-640c9656bcb6" providerId="ADAL" clId="{9B3AE94E-59F4-4BEE-B21A-3E1DB8B4B3BC}" dt="2021-09-05T13:52:51.727" v="8" actId="26606"/>
          <ac:picMkLst>
            <pc:docMk/>
            <pc:sldMk cId="3004723" sldId="256"/>
            <ac:picMk id="5" creationId="{0E6EC5AE-FE01-4C19-BBE4-8488085F08D9}"/>
          </ac:picMkLst>
        </pc:picChg>
        <pc:cxnChg chg="add del">
          <ac:chgData name="Jason Arends" userId="2c6b8ff6-d8b8-40df-ace7-640c9656bcb6" providerId="ADAL" clId="{9B3AE94E-59F4-4BEE-B21A-3E1DB8B4B3BC}" dt="2021-09-05T13:52:51.727" v="8" actId="26606"/>
          <ac:cxnSpMkLst>
            <pc:docMk/>
            <pc:sldMk cId="3004723" sldId="256"/>
            <ac:cxnSpMk id="11" creationId="{BCDAEC91-5BCE-4B55-9CC0-43EF94CB734B}"/>
          </ac:cxnSpMkLst>
        </pc:cxnChg>
      </pc:sldChg>
      <pc:sldChg chg="modSp mod">
        <pc:chgData name="Jason Arends" userId="2c6b8ff6-d8b8-40df-ace7-640c9656bcb6" providerId="ADAL" clId="{9B3AE94E-59F4-4BEE-B21A-3E1DB8B4B3BC}" dt="2021-09-05T13:53:23.250" v="72" actId="20577"/>
        <pc:sldMkLst>
          <pc:docMk/>
          <pc:sldMk cId="3573453061" sldId="257"/>
        </pc:sldMkLst>
        <pc:graphicFrameChg chg="modGraphic">
          <ac:chgData name="Jason Arends" userId="2c6b8ff6-d8b8-40df-ace7-640c9656bcb6" providerId="ADAL" clId="{9B3AE94E-59F4-4BEE-B21A-3E1DB8B4B3BC}" dt="2021-09-05T13:53:23.250" v="72" actId="20577"/>
          <ac:graphicFrameMkLst>
            <pc:docMk/>
            <pc:sldMk cId="3573453061" sldId="257"/>
            <ac:graphicFrameMk id="4" creationId="{F85F128B-257F-4C72-B8D5-77004669BE9E}"/>
          </ac:graphicFrameMkLst>
        </pc:graphicFrameChg>
      </pc:sldChg>
      <pc:sldChg chg="modSp">
        <pc:chgData name="Jason Arends" userId="2c6b8ff6-d8b8-40df-ace7-640c9656bcb6" providerId="ADAL" clId="{9B3AE94E-59F4-4BEE-B21A-3E1DB8B4B3BC}" dt="2021-09-05T13:53:46.704" v="138" actId="20577"/>
        <pc:sldMkLst>
          <pc:docMk/>
          <pc:sldMk cId="293081767" sldId="258"/>
        </pc:sldMkLst>
        <pc:graphicFrameChg chg="mod">
          <ac:chgData name="Jason Arends" userId="2c6b8ff6-d8b8-40df-ace7-640c9656bcb6" providerId="ADAL" clId="{9B3AE94E-59F4-4BEE-B21A-3E1DB8B4B3BC}" dt="2021-09-05T13:53:46.704" v="138" actId="20577"/>
          <ac:graphicFrameMkLst>
            <pc:docMk/>
            <pc:sldMk cId="293081767" sldId="258"/>
            <ac:graphicFrameMk id="5" creationId="{51A8A203-3305-4487-8B3F-C2B3DBB4D29D}"/>
          </ac:graphicFrameMkLst>
        </pc:graphicFrameChg>
      </pc:sldChg>
      <pc:sldChg chg="modSp mod">
        <pc:chgData name="Jason Arends" userId="2c6b8ff6-d8b8-40df-ace7-640c9656bcb6" providerId="ADAL" clId="{9B3AE94E-59F4-4BEE-B21A-3E1DB8B4B3BC}" dt="2021-09-05T13:54:26.429" v="267" actId="20577"/>
        <pc:sldMkLst>
          <pc:docMk/>
          <pc:sldMk cId="141495923" sldId="260"/>
        </pc:sldMkLst>
        <pc:spChg chg="mod">
          <ac:chgData name="Jason Arends" userId="2c6b8ff6-d8b8-40df-ace7-640c9656bcb6" providerId="ADAL" clId="{9B3AE94E-59F4-4BEE-B21A-3E1DB8B4B3BC}" dt="2021-09-05T13:54:26.429" v="267" actId="20577"/>
          <ac:spMkLst>
            <pc:docMk/>
            <pc:sldMk cId="141495923" sldId="260"/>
            <ac:spMk id="3" creationId="{8BD6AA21-1F23-444D-8C62-45987E155195}"/>
          </ac:spMkLst>
        </pc:spChg>
      </pc:sldChg>
      <pc:sldChg chg="addSp delSp modSp mod setBg modAnim setClrOvrMap">
        <pc:chgData name="Jason Arends" userId="2c6b8ff6-d8b8-40df-ace7-640c9656bcb6" providerId="ADAL" clId="{9B3AE94E-59F4-4BEE-B21A-3E1DB8B4B3BC}" dt="2021-09-05T14:01:10.390" v="1295"/>
        <pc:sldMkLst>
          <pc:docMk/>
          <pc:sldMk cId="876213730" sldId="261"/>
        </pc:sldMkLst>
        <pc:spChg chg="mod">
          <ac:chgData name="Jason Arends" userId="2c6b8ff6-d8b8-40df-ace7-640c9656bcb6" providerId="ADAL" clId="{9B3AE94E-59F4-4BEE-B21A-3E1DB8B4B3BC}" dt="2021-09-05T14:00:30.347" v="1282" actId="26606"/>
          <ac:spMkLst>
            <pc:docMk/>
            <pc:sldMk cId="876213730" sldId="261"/>
            <ac:spMk id="2" creationId="{847CB2E8-5466-4E53-BADB-F9BF1FD39D1A}"/>
          </ac:spMkLst>
        </pc:spChg>
        <pc:spChg chg="mod">
          <ac:chgData name="Jason Arends" userId="2c6b8ff6-d8b8-40df-ace7-640c9656bcb6" providerId="ADAL" clId="{9B3AE94E-59F4-4BEE-B21A-3E1DB8B4B3BC}" dt="2021-09-05T14:00:30.347" v="1282" actId="26606"/>
          <ac:spMkLst>
            <pc:docMk/>
            <pc:sldMk cId="876213730" sldId="261"/>
            <ac:spMk id="3" creationId="{BE7EF2BA-8DDF-4D7F-9B81-BBF3868F2F4B}"/>
          </ac:spMkLst>
        </pc:spChg>
        <pc:spChg chg="del">
          <ac:chgData name="Jason Arends" userId="2c6b8ff6-d8b8-40df-ace7-640c9656bcb6" providerId="ADAL" clId="{9B3AE94E-59F4-4BEE-B21A-3E1DB8B4B3BC}" dt="2021-09-05T14:00:30.347" v="1282" actId="26606"/>
          <ac:spMkLst>
            <pc:docMk/>
            <pc:sldMk cId="876213730" sldId="261"/>
            <ac:spMk id="16" creationId="{9B76D444-2756-434F-AE61-96D69830C13E}"/>
          </ac:spMkLst>
        </pc:spChg>
        <pc:spChg chg="del">
          <ac:chgData name="Jason Arends" userId="2c6b8ff6-d8b8-40df-ace7-640c9656bcb6" providerId="ADAL" clId="{9B3AE94E-59F4-4BEE-B21A-3E1DB8B4B3BC}" dt="2021-09-05T14:00:30.347" v="1282" actId="26606"/>
          <ac:spMkLst>
            <pc:docMk/>
            <pc:sldMk cId="876213730" sldId="261"/>
            <ac:spMk id="18" creationId="{B0161EF8-C8C6-4F2A-9D5C-49BD28A2BDC2}"/>
          </ac:spMkLst>
        </pc:spChg>
        <pc:spChg chg="add">
          <ac:chgData name="Jason Arends" userId="2c6b8ff6-d8b8-40df-ace7-640c9656bcb6" providerId="ADAL" clId="{9B3AE94E-59F4-4BEE-B21A-3E1DB8B4B3BC}" dt="2021-09-05T14:00:30.347" v="1282" actId="26606"/>
          <ac:spMkLst>
            <pc:docMk/>
            <pc:sldMk cId="876213730" sldId="261"/>
            <ac:spMk id="23" creationId="{86C7B4A1-154A-4DF0-AC46-F88D75A2E0FD}"/>
          </ac:spMkLst>
        </pc:spChg>
        <pc:picChg chg="del">
          <ac:chgData name="Jason Arends" userId="2c6b8ff6-d8b8-40df-ace7-640c9656bcb6" providerId="ADAL" clId="{9B3AE94E-59F4-4BEE-B21A-3E1DB8B4B3BC}" dt="2021-09-05T13:57:04.629" v="683" actId="478"/>
          <ac:picMkLst>
            <pc:docMk/>
            <pc:sldMk cId="876213730" sldId="261"/>
            <ac:picMk id="4" creationId="{A79BBEE4-4DC3-4B7A-BE4F-4CFB7843499D}"/>
          </ac:picMkLst>
        </pc:picChg>
        <pc:picChg chg="add mod ord">
          <ac:chgData name="Jason Arends" userId="2c6b8ff6-d8b8-40df-ace7-640c9656bcb6" providerId="ADAL" clId="{9B3AE94E-59F4-4BEE-B21A-3E1DB8B4B3BC}" dt="2021-09-05T14:00:40.926" v="1284" actId="27614"/>
          <ac:picMkLst>
            <pc:docMk/>
            <pc:sldMk cId="876213730" sldId="261"/>
            <ac:picMk id="5" creationId="{D4FAA532-D73F-48D2-9EE7-F0E54CEAA737}"/>
          </ac:picMkLst>
        </pc:picChg>
      </pc:sldChg>
      <pc:sldChg chg="modSp mod">
        <pc:chgData name="Jason Arends" userId="2c6b8ff6-d8b8-40df-ace7-640c9656bcb6" providerId="ADAL" clId="{9B3AE94E-59F4-4BEE-B21A-3E1DB8B4B3BC}" dt="2021-09-05T13:55:53.945" v="520" actId="20577"/>
        <pc:sldMkLst>
          <pc:docMk/>
          <pc:sldMk cId="2176153037" sldId="262"/>
        </pc:sldMkLst>
        <pc:spChg chg="mod">
          <ac:chgData name="Jason Arends" userId="2c6b8ff6-d8b8-40df-ace7-640c9656bcb6" providerId="ADAL" clId="{9B3AE94E-59F4-4BEE-B21A-3E1DB8B4B3BC}" dt="2021-09-05T13:55:53.945" v="520" actId="20577"/>
          <ac:spMkLst>
            <pc:docMk/>
            <pc:sldMk cId="2176153037" sldId="262"/>
            <ac:spMk id="2" creationId="{3E9A0270-997A-42D7-B223-0AF41F4F8988}"/>
          </ac:spMkLst>
        </pc:spChg>
        <pc:graphicFrameChg chg="mod">
          <ac:chgData name="Jason Arends" userId="2c6b8ff6-d8b8-40df-ace7-640c9656bcb6" providerId="ADAL" clId="{9B3AE94E-59F4-4BEE-B21A-3E1DB8B4B3BC}" dt="2021-09-05T13:55:32.708" v="489" actId="20577"/>
          <ac:graphicFrameMkLst>
            <pc:docMk/>
            <pc:sldMk cId="2176153037" sldId="262"/>
            <ac:graphicFrameMk id="5" creationId="{710A1637-9C62-42D6-9DBB-A5B31753CB38}"/>
          </ac:graphicFrameMkLst>
        </pc:graphicFrameChg>
      </pc:sldChg>
      <pc:sldChg chg="modSp mod">
        <pc:chgData name="Jason Arends" userId="2c6b8ff6-d8b8-40df-ace7-640c9656bcb6" providerId="ADAL" clId="{9B3AE94E-59F4-4BEE-B21A-3E1DB8B4B3BC}" dt="2021-09-05T13:56:16.533" v="545" actId="20577"/>
        <pc:sldMkLst>
          <pc:docMk/>
          <pc:sldMk cId="2150848497" sldId="263"/>
        </pc:sldMkLst>
        <pc:spChg chg="mod">
          <ac:chgData name="Jason Arends" userId="2c6b8ff6-d8b8-40df-ace7-640c9656bcb6" providerId="ADAL" clId="{9B3AE94E-59F4-4BEE-B21A-3E1DB8B4B3BC}" dt="2021-09-05T13:56:16.533" v="545" actId="20577"/>
          <ac:spMkLst>
            <pc:docMk/>
            <pc:sldMk cId="2150848497" sldId="263"/>
            <ac:spMk id="2" creationId="{61794CDB-37BE-4D68-92F8-B6693B081A2E}"/>
          </ac:spMkLst>
        </pc:spChg>
      </pc:sldChg>
      <pc:sldChg chg="modSp mod">
        <pc:chgData name="Jason Arends" userId="2c6b8ff6-d8b8-40df-ace7-640c9656bcb6" providerId="ADAL" clId="{9B3AE94E-59F4-4BEE-B21A-3E1DB8B4B3BC}" dt="2021-09-05T13:56:58.724" v="682" actId="20577"/>
        <pc:sldMkLst>
          <pc:docMk/>
          <pc:sldMk cId="1318305727" sldId="264"/>
        </pc:sldMkLst>
        <pc:spChg chg="mod">
          <ac:chgData name="Jason Arends" userId="2c6b8ff6-d8b8-40df-ace7-640c9656bcb6" providerId="ADAL" clId="{9B3AE94E-59F4-4BEE-B21A-3E1DB8B4B3BC}" dt="2021-09-05T13:56:58.724" v="682" actId="20577"/>
          <ac:spMkLst>
            <pc:docMk/>
            <pc:sldMk cId="1318305727" sldId="264"/>
            <ac:spMk id="3" creationId="{5EBDDC8D-1DC6-4DF5-AB59-3C81E7CB66C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2F74D1-82F0-49D3-9232-783B7FDB184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46DEC82-E533-4299-B7AA-036926BD1D7F}">
      <dgm:prSet/>
      <dgm:spPr/>
      <dgm:t>
        <a:bodyPr/>
        <a:lstStyle/>
        <a:p>
          <a:r>
            <a:rPr lang="nl-NL"/>
            <a:t>Terugblikken</a:t>
          </a:r>
          <a:endParaRPr lang="en-US"/>
        </a:p>
      </dgm:t>
    </dgm:pt>
    <dgm:pt modelId="{270D4CC0-EB61-4D1F-8006-BD3A39AF66D5}" type="parTrans" cxnId="{65B9EFBC-6966-4048-89D2-189E93168501}">
      <dgm:prSet/>
      <dgm:spPr/>
      <dgm:t>
        <a:bodyPr/>
        <a:lstStyle/>
        <a:p>
          <a:endParaRPr lang="en-US"/>
        </a:p>
      </dgm:t>
    </dgm:pt>
    <dgm:pt modelId="{57F846E3-F332-4061-95AA-5AE2E2222E4D}" type="sibTrans" cxnId="{65B9EFBC-6966-4048-89D2-189E93168501}">
      <dgm:prSet/>
      <dgm:spPr/>
      <dgm:t>
        <a:bodyPr/>
        <a:lstStyle/>
        <a:p>
          <a:endParaRPr lang="en-US"/>
        </a:p>
      </dgm:t>
    </dgm:pt>
    <dgm:pt modelId="{B7783663-05BA-4269-9760-206D9F99335B}">
      <dgm:prSet/>
      <dgm:spPr/>
      <dgm:t>
        <a:bodyPr/>
        <a:lstStyle/>
        <a:p>
          <a:r>
            <a:rPr lang="nl-NL" dirty="0"/>
            <a:t>De doelgroep </a:t>
          </a:r>
          <a:endParaRPr lang="en-US" dirty="0"/>
        </a:p>
      </dgm:t>
    </dgm:pt>
    <dgm:pt modelId="{47106C13-07EA-4EC7-B710-5FAC7806FD43}" type="parTrans" cxnId="{C45F6CF9-C012-45DD-8CCD-59D7B1C551F4}">
      <dgm:prSet/>
      <dgm:spPr/>
      <dgm:t>
        <a:bodyPr/>
        <a:lstStyle/>
        <a:p>
          <a:endParaRPr lang="en-US"/>
        </a:p>
      </dgm:t>
    </dgm:pt>
    <dgm:pt modelId="{145FE9FE-BB8C-4955-8D9A-628C86999EB1}" type="sibTrans" cxnId="{C45F6CF9-C012-45DD-8CCD-59D7B1C551F4}">
      <dgm:prSet/>
      <dgm:spPr/>
      <dgm:t>
        <a:bodyPr/>
        <a:lstStyle/>
        <a:p>
          <a:endParaRPr lang="en-US"/>
        </a:p>
      </dgm:t>
    </dgm:pt>
    <dgm:pt modelId="{33B28B53-AA7D-4A19-8A01-9053F8FEED5E}">
      <dgm:prSet/>
      <dgm:spPr/>
      <dgm:t>
        <a:bodyPr/>
        <a:lstStyle/>
        <a:p>
          <a:r>
            <a:rPr lang="nl-NL" dirty="0"/>
            <a:t>Specifieke doelgroepen </a:t>
          </a:r>
          <a:endParaRPr lang="en-US" dirty="0"/>
        </a:p>
      </dgm:t>
    </dgm:pt>
    <dgm:pt modelId="{D498F632-C9C4-4952-A426-3617C983C1E9}" type="parTrans" cxnId="{1CF29275-2C5C-48AE-8D22-4BAF5149DCAD}">
      <dgm:prSet/>
      <dgm:spPr/>
      <dgm:t>
        <a:bodyPr/>
        <a:lstStyle/>
        <a:p>
          <a:endParaRPr lang="en-US"/>
        </a:p>
      </dgm:t>
    </dgm:pt>
    <dgm:pt modelId="{B42F0951-464B-4A0F-897F-38E5BC5368FC}" type="sibTrans" cxnId="{1CF29275-2C5C-48AE-8D22-4BAF5149DCAD}">
      <dgm:prSet/>
      <dgm:spPr/>
      <dgm:t>
        <a:bodyPr/>
        <a:lstStyle/>
        <a:p>
          <a:endParaRPr lang="en-US"/>
        </a:p>
      </dgm:t>
    </dgm:pt>
    <dgm:pt modelId="{9BE45C61-2997-47BC-AF11-CC6E8571713F}">
      <dgm:prSet/>
      <dgm:spPr/>
      <dgm:t>
        <a:bodyPr/>
        <a:lstStyle/>
        <a:p>
          <a:r>
            <a:rPr lang="nl-NL"/>
            <a:t>Werkvorm </a:t>
          </a:r>
          <a:endParaRPr lang="en-US"/>
        </a:p>
      </dgm:t>
    </dgm:pt>
    <dgm:pt modelId="{9E74AED8-C3B7-4B09-9636-8A7CACD68FC0}" type="parTrans" cxnId="{B6DB493F-723E-4F8C-A4FB-1FC698F71BAB}">
      <dgm:prSet/>
      <dgm:spPr/>
      <dgm:t>
        <a:bodyPr/>
        <a:lstStyle/>
        <a:p>
          <a:endParaRPr lang="en-US"/>
        </a:p>
      </dgm:t>
    </dgm:pt>
    <dgm:pt modelId="{AAA01A0C-1A52-482B-BBD7-F8EC9A449DCD}" type="sibTrans" cxnId="{B6DB493F-723E-4F8C-A4FB-1FC698F71BAB}">
      <dgm:prSet/>
      <dgm:spPr/>
      <dgm:t>
        <a:bodyPr/>
        <a:lstStyle/>
        <a:p>
          <a:endParaRPr lang="en-US"/>
        </a:p>
      </dgm:t>
    </dgm:pt>
    <dgm:pt modelId="{797CC98E-7A1E-46DE-849F-BC3FB8F34597}">
      <dgm:prSet/>
      <dgm:spPr/>
      <dgm:t>
        <a:bodyPr/>
        <a:lstStyle/>
        <a:p>
          <a:r>
            <a:rPr lang="nl-NL"/>
            <a:t>Aan de slag </a:t>
          </a:r>
          <a:endParaRPr lang="en-US"/>
        </a:p>
      </dgm:t>
    </dgm:pt>
    <dgm:pt modelId="{2B0C2F48-5FC7-441A-BC66-DB72B19029F1}" type="parTrans" cxnId="{03C0BAAC-28ED-4DC3-8EB1-6C5A5FEF8C0F}">
      <dgm:prSet/>
      <dgm:spPr/>
      <dgm:t>
        <a:bodyPr/>
        <a:lstStyle/>
        <a:p>
          <a:endParaRPr lang="en-US"/>
        </a:p>
      </dgm:t>
    </dgm:pt>
    <dgm:pt modelId="{20C47F9C-36EC-41DC-8CBE-3AB10B4ECEE2}" type="sibTrans" cxnId="{03C0BAAC-28ED-4DC3-8EB1-6C5A5FEF8C0F}">
      <dgm:prSet/>
      <dgm:spPr/>
      <dgm:t>
        <a:bodyPr/>
        <a:lstStyle/>
        <a:p>
          <a:endParaRPr lang="en-US"/>
        </a:p>
      </dgm:t>
    </dgm:pt>
    <dgm:pt modelId="{A821D42A-8990-48F2-8C2E-F3E4148D5075}" type="pres">
      <dgm:prSet presAssocID="{312F74D1-82F0-49D3-9232-783B7FDB184A}" presName="linear" presStyleCnt="0">
        <dgm:presLayoutVars>
          <dgm:animLvl val="lvl"/>
          <dgm:resizeHandles val="exact"/>
        </dgm:presLayoutVars>
      </dgm:prSet>
      <dgm:spPr/>
    </dgm:pt>
    <dgm:pt modelId="{BBA9889A-2C7F-45E8-9D02-F27EE01905D6}" type="pres">
      <dgm:prSet presAssocID="{C46DEC82-E533-4299-B7AA-036926BD1D7F}" presName="parentText" presStyleLbl="node1" presStyleIdx="0" presStyleCnt="5">
        <dgm:presLayoutVars>
          <dgm:chMax val="0"/>
          <dgm:bulletEnabled val="1"/>
        </dgm:presLayoutVars>
      </dgm:prSet>
      <dgm:spPr/>
    </dgm:pt>
    <dgm:pt modelId="{D3E8176A-1EB4-42A8-B257-75F2008050A0}" type="pres">
      <dgm:prSet presAssocID="{57F846E3-F332-4061-95AA-5AE2E2222E4D}" presName="spacer" presStyleCnt="0"/>
      <dgm:spPr/>
    </dgm:pt>
    <dgm:pt modelId="{F28B6A57-E272-4D3A-8586-F095E8568629}" type="pres">
      <dgm:prSet presAssocID="{B7783663-05BA-4269-9760-206D9F99335B}" presName="parentText" presStyleLbl="node1" presStyleIdx="1" presStyleCnt="5">
        <dgm:presLayoutVars>
          <dgm:chMax val="0"/>
          <dgm:bulletEnabled val="1"/>
        </dgm:presLayoutVars>
      </dgm:prSet>
      <dgm:spPr/>
    </dgm:pt>
    <dgm:pt modelId="{BA2CB00B-0463-4A71-A847-5FFCCFEE29D4}" type="pres">
      <dgm:prSet presAssocID="{145FE9FE-BB8C-4955-8D9A-628C86999EB1}" presName="spacer" presStyleCnt="0"/>
      <dgm:spPr/>
    </dgm:pt>
    <dgm:pt modelId="{845B72B3-88D5-46D5-B165-04C3EE56F06D}" type="pres">
      <dgm:prSet presAssocID="{33B28B53-AA7D-4A19-8A01-9053F8FEED5E}" presName="parentText" presStyleLbl="node1" presStyleIdx="2" presStyleCnt="5">
        <dgm:presLayoutVars>
          <dgm:chMax val="0"/>
          <dgm:bulletEnabled val="1"/>
        </dgm:presLayoutVars>
      </dgm:prSet>
      <dgm:spPr/>
    </dgm:pt>
    <dgm:pt modelId="{4B55FF36-AB7A-4E69-9219-90879DE892BA}" type="pres">
      <dgm:prSet presAssocID="{B42F0951-464B-4A0F-897F-38E5BC5368FC}" presName="spacer" presStyleCnt="0"/>
      <dgm:spPr/>
    </dgm:pt>
    <dgm:pt modelId="{00A71D72-0792-444A-9E35-52ECC3C61CCD}" type="pres">
      <dgm:prSet presAssocID="{9BE45C61-2997-47BC-AF11-CC6E8571713F}" presName="parentText" presStyleLbl="node1" presStyleIdx="3" presStyleCnt="5">
        <dgm:presLayoutVars>
          <dgm:chMax val="0"/>
          <dgm:bulletEnabled val="1"/>
        </dgm:presLayoutVars>
      </dgm:prSet>
      <dgm:spPr/>
    </dgm:pt>
    <dgm:pt modelId="{1F2687F9-4911-41BB-A348-3618D477275F}" type="pres">
      <dgm:prSet presAssocID="{AAA01A0C-1A52-482B-BBD7-F8EC9A449DCD}" presName="spacer" presStyleCnt="0"/>
      <dgm:spPr/>
    </dgm:pt>
    <dgm:pt modelId="{17C305D1-16C1-4877-96E4-8CFFC864FC45}" type="pres">
      <dgm:prSet presAssocID="{797CC98E-7A1E-46DE-849F-BC3FB8F34597}" presName="parentText" presStyleLbl="node1" presStyleIdx="4" presStyleCnt="5">
        <dgm:presLayoutVars>
          <dgm:chMax val="0"/>
          <dgm:bulletEnabled val="1"/>
        </dgm:presLayoutVars>
      </dgm:prSet>
      <dgm:spPr/>
    </dgm:pt>
  </dgm:ptLst>
  <dgm:cxnLst>
    <dgm:cxn modelId="{0D024521-76B1-4757-9123-74F7D9F7D9E3}" type="presOf" srcId="{797CC98E-7A1E-46DE-849F-BC3FB8F34597}" destId="{17C305D1-16C1-4877-96E4-8CFFC864FC45}" srcOrd="0" destOrd="0" presId="urn:microsoft.com/office/officeart/2005/8/layout/vList2"/>
    <dgm:cxn modelId="{B6DB493F-723E-4F8C-A4FB-1FC698F71BAB}" srcId="{312F74D1-82F0-49D3-9232-783B7FDB184A}" destId="{9BE45C61-2997-47BC-AF11-CC6E8571713F}" srcOrd="3" destOrd="0" parTransId="{9E74AED8-C3B7-4B09-9636-8A7CACD68FC0}" sibTransId="{AAA01A0C-1A52-482B-BBD7-F8EC9A449DCD}"/>
    <dgm:cxn modelId="{1CF29275-2C5C-48AE-8D22-4BAF5149DCAD}" srcId="{312F74D1-82F0-49D3-9232-783B7FDB184A}" destId="{33B28B53-AA7D-4A19-8A01-9053F8FEED5E}" srcOrd="2" destOrd="0" parTransId="{D498F632-C9C4-4952-A426-3617C983C1E9}" sibTransId="{B42F0951-464B-4A0F-897F-38E5BC5368FC}"/>
    <dgm:cxn modelId="{04DDB999-FF05-4FBA-A6F0-6F84EE9D5CDC}" type="presOf" srcId="{312F74D1-82F0-49D3-9232-783B7FDB184A}" destId="{A821D42A-8990-48F2-8C2E-F3E4148D5075}" srcOrd="0" destOrd="0" presId="urn:microsoft.com/office/officeart/2005/8/layout/vList2"/>
    <dgm:cxn modelId="{03C0BAAC-28ED-4DC3-8EB1-6C5A5FEF8C0F}" srcId="{312F74D1-82F0-49D3-9232-783B7FDB184A}" destId="{797CC98E-7A1E-46DE-849F-BC3FB8F34597}" srcOrd="4" destOrd="0" parTransId="{2B0C2F48-5FC7-441A-BC66-DB72B19029F1}" sibTransId="{20C47F9C-36EC-41DC-8CBE-3AB10B4ECEE2}"/>
    <dgm:cxn modelId="{B48395B6-75D5-441E-BD2C-AAF18439E8C2}" type="presOf" srcId="{9BE45C61-2997-47BC-AF11-CC6E8571713F}" destId="{00A71D72-0792-444A-9E35-52ECC3C61CCD}" srcOrd="0" destOrd="0" presId="urn:microsoft.com/office/officeart/2005/8/layout/vList2"/>
    <dgm:cxn modelId="{1D86E0BA-9386-4962-82A9-5340A6D4BC02}" type="presOf" srcId="{C46DEC82-E533-4299-B7AA-036926BD1D7F}" destId="{BBA9889A-2C7F-45E8-9D02-F27EE01905D6}" srcOrd="0" destOrd="0" presId="urn:microsoft.com/office/officeart/2005/8/layout/vList2"/>
    <dgm:cxn modelId="{65B9EFBC-6966-4048-89D2-189E93168501}" srcId="{312F74D1-82F0-49D3-9232-783B7FDB184A}" destId="{C46DEC82-E533-4299-B7AA-036926BD1D7F}" srcOrd="0" destOrd="0" parTransId="{270D4CC0-EB61-4D1F-8006-BD3A39AF66D5}" sibTransId="{57F846E3-F332-4061-95AA-5AE2E2222E4D}"/>
    <dgm:cxn modelId="{11C366D3-4A67-4041-988D-566245E61BDD}" type="presOf" srcId="{B7783663-05BA-4269-9760-206D9F99335B}" destId="{F28B6A57-E272-4D3A-8586-F095E8568629}" srcOrd="0" destOrd="0" presId="urn:microsoft.com/office/officeart/2005/8/layout/vList2"/>
    <dgm:cxn modelId="{F5A29EDF-AA68-41CC-8345-2A23FEB8DBD9}" type="presOf" srcId="{33B28B53-AA7D-4A19-8A01-9053F8FEED5E}" destId="{845B72B3-88D5-46D5-B165-04C3EE56F06D}" srcOrd="0" destOrd="0" presId="urn:microsoft.com/office/officeart/2005/8/layout/vList2"/>
    <dgm:cxn modelId="{C45F6CF9-C012-45DD-8CCD-59D7B1C551F4}" srcId="{312F74D1-82F0-49D3-9232-783B7FDB184A}" destId="{B7783663-05BA-4269-9760-206D9F99335B}" srcOrd="1" destOrd="0" parTransId="{47106C13-07EA-4EC7-B710-5FAC7806FD43}" sibTransId="{145FE9FE-BB8C-4955-8D9A-628C86999EB1}"/>
    <dgm:cxn modelId="{2547B9B6-A9AF-44AC-995E-456701C80366}" type="presParOf" srcId="{A821D42A-8990-48F2-8C2E-F3E4148D5075}" destId="{BBA9889A-2C7F-45E8-9D02-F27EE01905D6}" srcOrd="0" destOrd="0" presId="urn:microsoft.com/office/officeart/2005/8/layout/vList2"/>
    <dgm:cxn modelId="{EB6C3C05-63EE-4964-9AD1-6A0079BC3971}" type="presParOf" srcId="{A821D42A-8990-48F2-8C2E-F3E4148D5075}" destId="{D3E8176A-1EB4-42A8-B257-75F2008050A0}" srcOrd="1" destOrd="0" presId="urn:microsoft.com/office/officeart/2005/8/layout/vList2"/>
    <dgm:cxn modelId="{DC06A5C7-2984-4670-B923-0CE461D0ED6C}" type="presParOf" srcId="{A821D42A-8990-48F2-8C2E-F3E4148D5075}" destId="{F28B6A57-E272-4D3A-8586-F095E8568629}" srcOrd="2" destOrd="0" presId="urn:microsoft.com/office/officeart/2005/8/layout/vList2"/>
    <dgm:cxn modelId="{B41EE6AB-017A-4AC8-AD70-310C59138850}" type="presParOf" srcId="{A821D42A-8990-48F2-8C2E-F3E4148D5075}" destId="{BA2CB00B-0463-4A71-A847-5FFCCFEE29D4}" srcOrd="3" destOrd="0" presId="urn:microsoft.com/office/officeart/2005/8/layout/vList2"/>
    <dgm:cxn modelId="{6CCFE17E-AB5C-4432-B00E-DD89AD274DDF}" type="presParOf" srcId="{A821D42A-8990-48F2-8C2E-F3E4148D5075}" destId="{845B72B3-88D5-46D5-B165-04C3EE56F06D}" srcOrd="4" destOrd="0" presId="urn:microsoft.com/office/officeart/2005/8/layout/vList2"/>
    <dgm:cxn modelId="{FB94990E-4E60-414E-A2ED-D209F5591DA6}" type="presParOf" srcId="{A821D42A-8990-48F2-8C2E-F3E4148D5075}" destId="{4B55FF36-AB7A-4E69-9219-90879DE892BA}" srcOrd="5" destOrd="0" presId="urn:microsoft.com/office/officeart/2005/8/layout/vList2"/>
    <dgm:cxn modelId="{5A549E00-9A36-4602-A225-5F703FBA3D4A}" type="presParOf" srcId="{A821D42A-8990-48F2-8C2E-F3E4148D5075}" destId="{00A71D72-0792-444A-9E35-52ECC3C61CCD}" srcOrd="6" destOrd="0" presId="urn:microsoft.com/office/officeart/2005/8/layout/vList2"/>
    <dgm:cxn modelId="{2A75637E-4E0C-467B-AAF7-77B94BA97BC9}" type="presParOf" srcId="{A821D42A-8990-48F2-8C2E-F3E4148D5075}" destId="{1F2687F9-4911-41BB-A348-3618D477275F}" srcOrd="7" destOrd="0" presId="urn:microsoft.com/office/officeart/2005/8/layout/vList2"/>
    <dgm:cxn modelId="{A8496BCB-EE6D-4053-9E2A-95C67B442EEC}" type="presParOf" srcId="{A821D42A-8990-48F2-8C2E-F3E4148D5075}" destId="{17C305D1-16C1-4877-96E4-8CFFC864FC4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1014CC-ACB2-4FE0-8A30-9C63FA808CE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4710164-86B5-49B0-90DC-BD2E242F1CC4}">
      <dgm:prSet/>
      <dgm:spPr/>
      <dgm:t>
        <a:bodyPr/>
        <a:lstStyle/>
        <a:p>
          <a:r>
            <a:rPr lang="en-US" dirty="0" err="1"/>
            <a:t>Asielzoekerscentrum</a:t>
          </a:r>
          <a:endParaRPr lang="en-US" dirty="0"/>
        </a:p>
      </dgm:t>
    </dgm:pt>
    <dgm:pt modelId="{AE41C939-FF8D-49C6-95AF-C8868BB7F478}" type="parTrans" cxnId="{1D1869EE-7159-4B5A-9140-03374E45896C}">
      <dgm:prSet/>
      <dgm:spPr/>
      <dgm:t>
        <a:bodyPr/>
        <a:lstStyle/>
        <a:p>
          <a:endParaRPr lang="en-US"/>
        </a:p>
      </dgm:t>
    </dgm:pt>
    <dgm:pt modelId="{7E39CB35-334B-463E-B6B4-08CE903435C6}" type="sibTrans" cxnId="{1D1869EE-7159-4B5A-9140-03374E45896C}">
      <dgm:prSet/>
      <dgm:spPr/>
      <dgm:t>
        <a:bodyPr/>
        <a:lstStyle/>
        <a:p>
          <a:endParaRPr lang="en-US"/>
        </a:p>
      </dgm:t>
    </dgm:pt>
    <dgm:pt modelId="{EBAAA765-F64E-4CD5-91E7-93EA0DC1E2CE}">
      <dgm:prSet/>
      <dgm:spPr/>
      <dgm:t>
        <a:bodyPr/>
        <a:lstStyle/>
        <a:p>
          <a:r>
            <a:rPr lang="en-US" dirty="0" err="1"/>
            <a:t>Begeleid</a:t>
          </a:r>
          <a:r>
            <a:rPr lang="en-US" dirty="0"/>
            <a:t> </a:t>
          </a:r>
          <a:r>
            <a:rPr lang="en-US" dirty="0" err="1"/>
            <a:t>wonen-projecten</a:t>
          </a:r>
          <a:endParaRPr lang="en-US" dirty="0"/>
        </a:p>
      </dgm:t>
    </dgm:pt>
    <dgm:pt modelId="{F52AB632-4BB4-4E6C-A652-DF7680D46BFE}" type="parTrans" cxnId="{9F7C4966-55FA-4356-B316-600EB81F8113}">
      <dgm:prSet/>
      <dgm:spPr/>
      <dgm:t>
        <a:bodyPr/>
        <a:lstStyle/>
        <a:p>
          <a:endParaRPr lang="en-US"/>
        </a:p>
      </dgm:t>
    </dgm:pt>
    <dgm:pt modelId="{8F255BAD-4FB9-4E50-AA35-5E83B1A91B4C}" type="sibTrans" cxnId="{9F7C4966-55FA-4356-B316-600EB81F8113}">
      <dgm:prSet/>
      <dgm:spPr/>
      <dgm:t>
        <a:bodyPr/>
        <a:lstStyle/>
        <a:p>
          <a:endParaRPr lang="en-US"/>
        </a:p>
      </dgm:t>
    </dgm:pt>
    <dgm:pt modelId="{20B81593-E036-4AA6-AA34-1600A7BA47A1}">
      <dgm:prSet/>
      <dgm:spPr/>
      <dgm:t>
        <a:bodyPr/>
        <a:lstStyle/>
        <a:p>
          <a:r>
            <a:rPr lang="en-US" dirty="0" err="1"/>
            <a:t>Psychiatrische</a:t>
          </a:r>
          <a:r>
            <a:rPr lang="en-US" dirty="0"/>
            <a:t> </a:t>
          </a:r>
          <a:r>
            <a:rPr lang="en-US" dirty="0" err="1"/>
            <a:t>kliniek</a:t>
          </a:r>
          <a:endParaRPr lang="en-US" dirty="0"/>
        </a:p>
      </dgm:t>
    </dgm:pt>
    <dgm:pt modelId="{22D97E9E-72E1-4E92-96BC-7D7BD7AAEACE}" type="parTrans" cxnId="{3EFA29AF-AA48-4D80-976B-F2DDE19C2D0C}">
      <dgm:prSet/>
      <dgm:spPr/>
      <dgm:t>
        <a:bodyPr/>
        <a:lstStyle/>
        <a:p>
          <a:endParaRPr lang="en-US"/>
        </a:p>
      </dgm:t>
    </dgm:pt>
    <dgm:pt modelId="{A0B5A8C9-BE5F-40C1-8FBA-1DC1FD3E0534}" type="sibTrans" cxnId="{3EFA29AF-AA48-4D80-976B-F2DDE19C2D0C}">
      <dgm:prSet/>
      <dgm:spPr/>
      <dgm:t>
        <a:bodyPr/>
        <a:lstStyle/>
        <a:p>
          <a:endParaRPr lang="en-US"/>
        </a:p>
      </dgm:t>
    </dgm:pt>
    <dgm:pt modelId="{BE2FD81B-5786-4BA9-AC1B-4572261C595A}">
      <dgm:prSet/>
      <dgm:spPr/>
      <dgm:t>
        <a:bodyPr/>
        <a:lstStyle/>
        <a:p>
          <a:r>
            <a:rPr lang="en-US" dirty="0" err="1"/>
            <a:t>Zorghotel</a:t>
          </a:r>
          <a:r>
            <a:rPr lang="en-US" dirty="0"/>
            <a:t> of </a:t>
          </a:r>
          <a:r>
            <a:rPr lang="en-US" dirty="0" err="1"/>
            <a:t>herstellingsoord</a:t>
          </a:r>
          <a:endParaRPr lang="en-US" dirty="0"/>
        </a:p>
      </dgm:t>
    </dgm:pt>
    <dgm:pt modelId="{0FB4293C-F7C8-46C3-8E8C-A49622717984}" type="parTrans" cxnId="{4AA28B38-36E4-4C86-8D59-567F76759D9A}">
      <dgm:prSet/>
      <dgm:spPr/>
      <dgm:t>
        <a:bodyPr/>
        <a:lstStyle/>
        <a:p>
          <a:endParaRPr lang="en-US"/>
        </a:p>
      </dgm:t>
    </dgm:pt>
    <dgm:pt modelId="{FA79D5C7-6335-4F64-A696-6254C725F58B}" type="sibTrans" cxnId="{4AA28B38-36E4-4C86-8D59-567F76759D9A}">
      <dgm:prSet/>
      <dgm:spPr/>
      <dgm:t>
        <a:bodyPr/>
        <a:lstStyle/>
        <a:p>
          <a:endParaRPr lang="en-US"/>
        </a:p>
      </dgm:t>
    </dgm:pt>
    <dgm:pt modelId="{19490F1A-C39A-47F5-979D-6641EC125D04}">
      <dgm:prSet/>
      <dgm:spPr/>
      <dgm:t>
        <a:bodyPr/>
        <a:lstStyle/>
        <a:p>
          <a:r>
            <a:rPr lang="en-US" dirty="0" err="1"/>
            <a:t>Penitentiaire</a:t>
          </a:r>
          <a:r>
            <a:rPr lang="en-US" dirty="0"/>
            <a:t> </a:t>
          </a:r>
          <a:r>
            <a:rPr lang="en-US" dirty="0" err="1"/>
            <a:t>inrichting</a:t>
          </a:r>
          <a:endParaRPr lang="en-US" dirty="0"/>
        </a:p>
      </dgm:t>
    </dgm:pt>
    <dgm:pt modelId="{C7A5C611-2300-4405-885C-2E8852990CDC}" type="parTrans" cxnId="{F35854A7-EA63-4360-951B-180D83FFE3F6}">
      <dgm:prSet/>
      <dgm:spPr/>
      <dgm:t>
        <a:bodyPr/>
        <a:lstStyle/>
        <a:p>
          <a:endParaRPr lang="en-US"/>
        </a:p>
      </dgm:t>
    </dgm:pt>
    <dgm:pt modelId="{F8A3B9D0-C3CB-469D-8657-4C2ECBC3446E}" type="sibTrans" cxnId="{F35854A7-EA63-4360-951B-180D83FFE3F6}">
      <dgm:prSet/>
      <dgm:spPr/>
      <dgm:t>
        <a:bodyPr/>
        <a:lstStyle/>
        <a:p>
          <a:endParaRPr lang="en-US"/>
        </a:p>
      </dgm:t>
    </dgm:pt>
    <dgm:pt modelId="{A95316C5-3C6E-44AC-89EC-BAA2B87DA120}">
      <dgm:prSet/>
      <dgm:spPr/>
      <dgm:t>
        <a:bodyPr/>
        <a:lstStyle/>
        <a:p>
          <a:r>
            <a:rPr lang="en-US" dirty="0" err="1"/>
            <a:t>Welzijnsinstelling</a:t>
          </a:r>
          <a:endParaRPr lang="en-US" dirty="0"/>
        </a:p>
      </dgm:t>
    </dgm:pt>
    <dgm:pt modelId="{4D4AC0A8-C838-45C4-9AE6-89ED48B8767F}" type="parTrans" cxnId="{72E25DA3-6FE3-4020-ABEB-1C818E77CFCE}">
      <dgm:prSet/>
      <dgm:spPr/>
      <dgm:t>
        <a:bodyPr/>
        <a:lstStyle/>
        <a:p>
          <a:endParaRPr lang="en-US"/>
        </a:p>
      </dgm:t>
    </dgm:pt>
    <dgm:pt modelId="{A186C13D-D6B9-438A-BD77-68748006E7E5}" type="sibTrans" cxnId="{72E25DA3-6FE3-4020-ABEB-1C818E77CFCE}">
      <dgm:prSet/>
      <dgm:spPr/>
      <dgm:t>
        <a:bodyPr/>
        <a:lstStyle/>
        <a:p>
          <a:endParaRPr lang="en-US"/>
        </a:p>
      </dgm:t>
    </dgm:pt>
    <dgm:pt modelId="{61C0439A-99EC-4F10-8281-003A7F813779}" type="pres">
      <dgm:prSet presAssocID="{BF1014CC-ACB2-4FE0-8A30-9C63FA808CEF}" presName="linear" presStyleCnt="0">
        <dgm:presLayoutVars>
          <dgm:animLvl val="lvl"/>
          <dgm:resizeHandles val="exact"/>
        </dgm:presLayoutVars>
      </dgm:prSet>
      <dgm:spPr/>
    </dgm:pt>
    <dgm:pt modelId="{800A26BC-E4AE-432D-939B-0E2B2C51A457}" type="pres">
      <dgm:prSet presAssocID="{64710164-86B5-49B0-90DC-BD2E242F1CC4}" presName="parentText" presStyleLbl="node1" presStyleIdx="0" presStyleCnt="6">
        <dgm:presLayoutVars>
          <dgm:chMax val="0"/>
          <dgm:bulletEnabled val="1"/>
        </dgm:presLayoutVars>
      </dgm:prSet>
      <dgm:spPr/>
    </dgm:pt>
    <dgm:pt modelId="{7C22858D-DE08-4AD8-8196-033515000FA1}" type="pres">
      <dgm:prSet presAssocID="{7E39CB35-334B-463E-B6B4-08CE903435C6}" presName="spacer" presStyleCnt="0"/>
      <dgm:spPr/>
    </dgm:pt>
    <dgm:pt modelId="{44A8034C-DAE6-446C-AB13-A7CC5D527C06}" type="pres">
      <dgm:prSet presAssocID="{EBAAA765-F64E-4CD5-91E7-93EA0DC1E2CE}" presName="parentText" presStyleLbl="node1" presStyleIdx="1" presStyleCnt="6">
        <dgm:presLayoutVars>
          <dgm:chMax val="0"/>
          <dgm:bulletEnabled val="1"/>
        </dgm:presLayoutVars>
      </dgm:prSet>
      <dgm:spPr/>
    </dgm:pt>
    <dgm:pt modelId="{16BF6B33-AE1E-4A3A-BBC8-912819932FE4}" type="pres">
      <dgm:prSet presAssocID="{8F255BAD-4FB9-4E50-AA35-5E83B1A91B4C}" presName="spacer" presStyleCnt="0"/>
      <dgm:spPr/>
    </dgm:pt>
    <dgm:pt modelId="{E6507E16-A315-4A1F-A2D0-7AAADF6028E5}" type="pres">
      <dgm:prSet presAssocID="{20B81593-E036-4AA6-AA34-1600A7BA47A1}" presName="parentText" presStyleLbl="node1" presStyleIdx="2" presStyleCnt="6">
        <dgm:presLayoutVars>
          <dgm:chMax val="0"/>
          <dgm:bulletEnabled val="1"/>
        </dgm:presLayoutVars>
      </dgm:prSet>
      <dgm:spPr/>
    </dgm:pt>
    <dgm:pt modelId="{84D46E86-DAF9-4D2F-B986-A849B26B9924}" type="pres">
      <dgm:prSet presAssocID="{A0B5A8C9-BE5F-40C1-8FBA-1DC1FD3E0534}" presName="spacer" presStyleCnt="0"/>
      <dgm:spPr/>
    </dgm:pt>
    <dgm:pt modelId="{8F3B15EE-90B4-4AE0-AC9B-CE82F371645B}" type="pres">
      <dgm:prSet presAssocID="{BE2FD81B-5786-4BA9-AC1B-4572261C595A}" presName="parentText" presStyleLbl="node1" presStyleIdx="3" presStyleCnt="6">
        <dgm:presLayoutVars>
          <dgm:chMax val="0"/>
          <dgm:bulletEnabled val="1"/>
        </dgm:presLayoutVars>
      </dgm:prSet>
      <dgm:spPr/>
    </dgm:pt>
    <dgm:pt modelId="{708E177A-61CB-4009-8FFF-86E5069E905A}" type="pres">
      <dgm:prSet presAssocID="{FA79D5C7-6335-4F64-A696-6254C725F58B}" presName="spacer" presStyleCnt="0"/>
      <dgm:spPr/>
    </dgm:pt>
    <dgm:pt modelId="{C910BBD4-2405-435E-A2F0-F13581924B2B}" type="pres">
      <dgm:prSet presAssocID="{19490F1A-C39A-47F5-979D-6641EC125D04}" presName="parentText" presStyleLbl="node1" presStyleIdx="4" presStyleCnt="6">
        <dgm:presLayoutVars>
          <dgm:chMax val="0"/>
          <dgm:bulletEnabled val="1"/>
        </dgm:presLayoutVars>
      </dgm:prSet>
      <dgm:spPr/>
    </dgm:pt>
    <dgm:pt modelId="{BB711FBD-CFD4-40B0-8DD1-6D9FB7C60A2B}" type="pres">
      <dgm:prSet presAssocID="{F8A3B9D0-C3CB-469D-8657-4C2ECBC3446E}" presName="spacer" presStyleCnt="0"/>
      <dgm:spPr/>
    </dgm:pt>
    <dgm:pt modelId="{E0C0A55D-0D32-44A0-ABB6-51A048A4DB54}" type="pres">
      <dgm:prSet presAssocID="{A95316C5-3C6E-44AC-89EC-BAA2B87DA120}" presName="parentText" presStyleLbl="node1" presStyleIdx="5" presStyleCnt="6">
        <dgm:presLayoutVars>
          <dgm:chMax val="0"/>
          <dgm:bulletEnabled val="1"/>
        </dgm:presLayoutVars>
      </dgm:prSet>
      <dgm:spPr/>
    </dgm:pt>
  </dgm:ptLst>
  <dgm:cxnLst>
    <dgm:cxn modelId="{4AA28B38-36E4-4C86-8D59-567F76759D9A}" srcId="{BF1014CC-ACB2-4FE0-8A30-9C63FA808CEF}" destId="{BE2FD81B-5786-4BA9-AC1B-4572261C595A}" srcOrd="3" destOrd="0" parTransId="{0FB4293C-F7C8-46C3-8E8C-A49622717984}" sibTransId="{FA79D5C7-6335-4F64-A696-6254C725F58B}"/>
    <dgm:cxn modelId="{E993D25B-0048-402B-A081-7A32F1CD1CC0}" type="presOf" srcId="{A95316C5-3C6E-44AC-89EC-BAA2B87DA120}" destId="{E0C0A55D-0D32-44A0-ABB6-51A048A4DB54}" srcOrd="0" destOrd="0" presId="urn:microsoft.com/office/officeart/2005/8/layout/vList2"/>
    <dgm:cxn modelId="{9F7C4966-55FA-4356-B316-600EB81F8113}" srcId="{BF1014CC-ACB2-4FE0-8A30-9C63FA808CEF}" destId="{EBAAA765-F64E-4CD5-91E7-93EA0DC1E2CE}" srcOrd="1" destOrd="0" parTransId="{F52AB632-4BB4-4E6C-A652-DF7680D46BFE}" sibTransId="{8F255BAD-4FB9-4E50-AA35-5E83B1A91B4C}"/>
    <dgm:cxn modelId="{CC6DB199-66D0-43A3-A274-7268584E408D}" type="presOf" srcId="{64710164-86B5-49B0-90DC-BD2E242F1CC4}" destId="{800A26BC-E4AE-432D-939B-0E2B2C51A457}" srcOrd="0" destOrd="0" presId="urn:microsoft.com/office/officeart/2005/8/layout/vList2"/>
    <dgm:cxn modelId="{72E25DA3-6FE3-4020-ABEB-1C818E77CFCE}" srcId="{BF1014CC-ACB2-4FE0-8A30-9C63FA808CEF}" destId="{A95316C5-3C6E-44AC-89EC-BAA2B87DA120}" srcOrd="5" destOrd="0" parTransId="{4D4AC0A8-C838-45C4-9AE6-89ED48B8767F}" sibTransId="{A186C13D-D6B9-438A-BD77-68748006E7E5}"/>
    <dgm:cxn modelId="{F35854A7-EA63-4360-951B-180D83FFE3F6}" srcId="{BF1014CC-ACB2-4FE0-8A30-9C63FA808CEF}" destId="{19490F1A-C39A-47F5-979D-6641EC125D04}" srcOrd="4" destOrd="0" parTransId="{C7A5C611-2300-4405-885C-2E8852990CDC}" sibTransId="{F8A3B9D0-C3CB-469D-8657-4C2ECBC3446E}"/>
    <dgm:cxn modelId="{3EFA29AF-AA48-4D80-976B-F2DDE19C2D0C}" srcId="{BF1014CC-ACB2-4FE0-8A30-9C63FA808CEF}" destId="{20B81593-E036-4AA6-AA34-1600A7BA47A1}" srcOrd="2" destOrd="0" parTransId="{22D97E9E-72E1-4E92-96BC-7D7BD7AAEACE}" sibTransId="{A0B5A8C9-BE5F-40C1-8FBA-1DC1FD3E0534}"/>
    <dgm:cxn modelId="{49E13EC6-9883-4290-9E33-16F8EF49BD09}" type="presOf" srcId="{20B81593-E036-4AA6-AA34-1600A7BA47A1}" destId="{E6507E16-A315-4A1F-A2D0-7AAADF6028E5}" srcOrd="0" destOrd="0" presId="urn:microsoft.com/office/officeart/2005/8/layout/vList2"/>
    <dgm:cxn modelId="{562513D6-DF7E-4E26-8B40-2141D557358F}" type="presOf" srcId="{BF1014CC-ACB2-4FE0-8A30-9C63FA808CEF}" destId="{61C0439A-99EC-4F10-8281-003A7F813779}" srcOrd="0" destOrd="0" presId="urn:microsoft.com/office/officeart/2005/8/layout/vList2"/>
    <dgm:cxn modelId="{6B398DEC-8966-4B5E-A5D9-C93277785A85}" type="presOf" srcId="{BE2FD81B-5786-4BA9-AC1B-4572261C595A}" destId="{8F3B15EE-90B4-4AE0-AC9B-CE82F371645B}" srcOrd="0" destOrd="0" presId="urn:microsoft.com/office/officeart/2005/8/layout/vList2"/>
    <dgm:cxn modelId="{21B939EE-6B3F-47F1-94E1-6080BAAD97E1}" type="presOf" srcId="{19490F1A-C39A-47F5-979D-6641EC125D04}" destId="{C910BBD4-2405-435E-A2F0-F13581924B2B}" srcOrd="0" destOrd="0" presId="urn:microsoft.com/office/officeart/2005/8/layout/vList2"/>
    <dgm:cxn modelId="{1D1869EE-7159-4B5A-9140-03374E45896C}" srcId="{BF1014CC-ACB2-4FE0-8A30-9C63FA808CEF}" destId="{64710164-86B5-49B0-90DC-BD2E242F1CC4}" srcOrd="0" destOrd="0" parTransId="{AE41C939-FF8D-49C6-95AF-C8868BB7F478}" sibTransId="{7E39CB35-334B-463E-B6B4-08CE903435C6}"/>
    <dgm:cxn modelId="{77B78EFA-5EE5-4869-8032-8D76D9DFF287}" type="presOf" srcId="{EBAAA765-F64E-4CD5-91E7-93EA0DC1E2CE}" destId="{44A8034C-DAE6-446C-AB13-A7CC5D527C06}" srcOrd="0" destOrd="0" presId="urn:microsoft.com/office/officeart/2005/8/layout/vList2"/>
    <dgm:cxn modelId="{7F39F602-27DA-4CFC-B198-9C654ADA7572}" type="presParOf" srcId="{61C0439A-99EC-4F10-8281-003A7F813779}" destId="{800A26BC-E4AE-432D-939B-0E2B2C51A457}" srcOrd="0" destOrd="0" presId="urn:microsoft.com/office/officeart/2005/8/layout/vList2"/>
    <dgm:cxn modelId="{B2F90E93-2849-4745-A5F9-80B3D55A5CC1}" type="presParOf" srcId="{61C0439A-99EC-4F10-8281-003A7F813779}" destId="{7C22858D-DE08-4AD8-8196-033515000FA1}" srcOrd="1" destOrd="0" presId="urn:microsoft.com/office/officeart/2005/8/layout/vList2"/>
    <dgm:cxn modelId="{0B1DDB1A-D51F-46F4-83FA-693F4CE6776A}" type="presParOf" srcId="{61C0439A-99EC-4F10-8281-003A7F813779}" destId="{44A8034C-DAE6-446C-AB13-A7CC5D527C06}" srcOrd="2" destOrd="0" presId="urn:microsoft.com/office/officeart/2005/8/layout/vList2"/>
    <dgm:cxn modelId="{F9C55CE8-BCB5-4354-B704-8A204E478C0A}" type="presParOf" srcId="{61C0439A-99EC-4F10-8281-003A7F813779}" destId="{16BF6B33-AE1E-4A3A-BBC8-912819932FE4}" srcOrd="3" destOrd="0" presId="urn:microsoft.com/office/officeart/2005/8/layout/vList2"/>
    <dgm:cxn modelId="{092F5185-A496-4113-83EA-6287DE99EEF6}" type="presParOf" srcId="{61C0439A-99EC-4F10-8281-003A7F813779}" destId="{E6507E16-A315-4A1F-A2D0-7AAADF6028E5}" srcOrd="4" destOrd="0" presId="urn:microsoft.com/office/officeart/2005/8/layout/vList2"/>
    <dgm:cxn modelId="{7C889B7E-A319-4FBA-B403-C0D78BF1FEF2}" type="presParOf" srcId="{61C0439A-99EC-4F10-8281-003A7F813779}" destId="{84D46E86-DAF9-4D2F-B986-A849B26B9924}" srcOrd="5" destOrd="0" presId="urn:microsoft.com/office/officeart/2005/8/layout/vList2"/>
    <dgm:cxn modelId="{DA115FBA-9305-47AF-B2ED-B4C336C396B8}" type="presParOf" srcId="{61C0439A-99EC-4F10-8281-003A7F813779}" destId="{8F3B15EE-90B4-4AE0-AC9B-CE82F371645B}" srcOrd="6" destOrd="0" presId="urn:microsoft.com/office/officeart/2005/8/layout/vList2"/>
    <dgm:cxn modelId="{F0911DC9-E3E8-422B-86B9-4466AC343166}" type="presParOf" srcId="{61C0439A-99EC-4F10-8281-003A7F813779}" destId="{708E177A-61CB-4009-8FFF-86E5069E905A}" srcOrd="7" destOrd="0" presId="urn:microsoft.com/office/officeart/2005/8/layout/vList2"/>
    <dgm:cxn modelId="{24A29FCF-599C-4D41-B312-AA86B463363C}" type="presParOf" srcId="{61C0439A-99EC-4F10-8281-003A7F813779}" destId="{C910BBD4-2405-435E-A2F0-F13581924B2B}" srcOrd="8" destOrd="0" presId="urn:microsoft.com/office/officeart/2005/8/layout/vList2"/>
    <dgm:cxn modelId="{B290983C-7DFD-4B28-98C6-5BB6DC2D213C}" type="presParOf" srcId="{61C0439A-99EC-4F10-8281-003A7F813779}" destId="{BB711FBD-CFD4-40B0-8DD1-6D9FB7C60A2B}" srcOrd="9" destOrd="0" presId="urn:microsoft.com/office/officeart/2005/8/layout/vList2"/>
    <dgm:cxn modelId="{83532B7E-373C-4C60-806B-23964ADC20D7}" type="presParOf" srcId="{61C0439A-99EC-4F10-8281-003A7F813779}" destId="{E0C0A55D-0D32-44A0-ABB6-51A048A4DB54}"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9889A-2C7F-45E8-9D02-F27EE01905D6}">
      <dsp:nvSpPr>
        <dsp:cNvPr id="0" name=""/>
        <dsp:cNvSpPr/>
      </dsp:nvSpPr>
      <dsp:spPr>
        <a:xfrm>
          <a:off x="0" y="30629"/>
          <a:ext cx="6253721" cy="9114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nl-NL" sz="3800" kern="1200"/>
            <a:t>Terugblikken</a:t>
          </a:r>
          <a:endParaRPr lang="en-US" sz="3800" kern="1200"/>
        </a:p>
      </dsp:txBody>
      <dsp:txXfrm>
        <a:off x="44492" y="75121"/>
        <a:ext cx="6164737" cy="822446"/>
      </dsp:txXfrm>
    </dsp:sp>
    <dsp:sp modelId="{F28B6A57-E272-4D3A-8586-F095E8568629}">
      <dsp:nvSpPr>
        <dsp:cNvPr id="0" name=""/>
        <dsp:cNvSpPr/>
      </dsp:nvSpPr>
      <dsp:spPr>
        <a:xfrm>
          <a:off x="0" y="1051499"/>
          <a:ext cx="6253721" cy="91143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nl-NL" sz="3800" kern="1200" dirty="0"/>
            <a:t>De doelgroep </a:t>
          </a:r>
          <a:endParaRPr lang="en-US" sz="3800" kern="1200" dirty="0"/>
        </a:p>
      </dsp:txBody>
      <dsp:txXfrm>
        <a:off x="44492" y="1095991"/>
        <a:ext cx="6164737" cy="822446"/>
      </dsp:txXfrm>
    </dsp:sp>
    <dsp:sp modelId="{845B72B3-88D5-46D5-B165-04C3EE56F06D}">
      <dsp:nvSpPr>
        <dsp:cNvPr id="0" name=""/>
        <dsp:cNvSpPr/>
      </dsp:nvSpPr>
      <dsp:spPr>
        <a:xfrm>
          <a:off x="0" y="2072369"/>
          <a:ext cx="6253721" cy="91143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nl-NL" sz="3800" kern="1200" dirty="0"/>
            <a:t>Specifieke doelgroepen </a:t>
          </a:r>
          <a:endParaRPr lang="en-US" sz="3800" kern="1200" dirty="0"/>
        </a:p>
      </dsp:txBody>
      <dsp:txXfrm>
        <a:off x="44492" y="2116861"/>
        <a:ext cx="6164737" cy="822446"/>
      </dsp:txXfrm>
    </dsp:sp>
    <dsp:sp modelId="{00A71D72-0792-444A-9E35-52ECC3C61CCD}">
      <dsp:nvSpPr>
        <dsp:cNvPr id="0" name=""/>
        <dsp:cNvSpPr/>
      </dsp:nvSpPr>
      <dsp:spPr>
        <a:xfrm>
          <a:off x="0" y="3093240"/>
          <a:ext cx="6253721" cy="91143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nl-NL" sz="3800" kern="1200"/>
            <a:t>Werkvorm </a:t>
          </a:r>
          <a:endParaRPr lang="en-US" sz="3800" kern="1200"/>
        </a:p>
      </dsp:txBody>
      <dsp:txXfrm>
        <a:off x="44492" y="3137732"/>
        <a:ext cx="6164737" cy="822446"/>
      </dsp:txXfrm>
    </dsp:sp>
    <dsp:sp modelId="{17C305D1-16C1-4877-96E4-8CFFC864FC45}">
      <dsp:nvSpPr>
        <dsp:cNvPr id="0" name=""/>
        <dsp:cNvSpPr/>
      </dsp:nvSpPr>
      <dsp:spPr>
        <a:xfrm>
          <a:off x="0" y="4114110"/>
          <a:ext cx="6253721" cy="91143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nl-NL" sz="3800" kern="1200"/>
            <a:t>Aan de slag </a:t>
          </a:r>
          <a:endParaRPr lang="en-US" sz="3800" kern="1200"/>
        </a:p>
      </dsp:txBody>
      <dsp:txXfrm>
        <a:off x="44492" y="4158602"/>
        <a:ext cx="6164737" cy="8224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A26BC-E4AE-432D-939B-0E2B2C51A457}">
      <dsp:nvSpPr>
        <dsp:cNvPr id="0" name=""/>
        <dsp:cNvSpPr/>
      </dsp:nvSpPr>
      <dsp:spPr>
        <a:xfrm>
          <a:off x="0" y="15637"/>
          <a:ext cx="6269038" cy="8394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err="1"/>
            <a:t>Asielzoekerscentrum</a:t>
          </a:r>
          <a:endParaRPr lang="en-US" sz="3500" kern="1200" dirty="0"/>
        </a:p>
      </dsp:txBody>
      <dsp:txXfrm>
        <a:off x="40980" y="56617"/>
        <a:ext cx="6187078" cy="757514"/>
      </dsp:txXfrm>
    </dsp:sp>
    <dsp:sp modelId="{44A8034C-DAE6-446C-AB13-A7CC5D527C06}">
      <dsp:nvSpPr>
        <dsp:cNvPr id="0" name=""/>
        <dsp:cNvSpPr/>
      </dsp:nvSpPr>
      <dsp:spPr>
        <a:xfrm>
          <a:off x="0" y="955912"/>
          <a:ext cx="6269038" cy="839474"/>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err="1"/>
            <a:t>Begeleid</a:t>
          </a:r>
          <a:r>
            <a:rPr lang="en-US" sz="3500" kern="1200" dirty="0"/>
            <a:t> </a:t>
          </a:r>
          <a:r>
            <a:rPr lang="en-US" sz="3500" kern="1200" dirty="0" err="1"/>
            <a:t>wonen-projecten</a:t>
          </a:r>
          <a:endParaRPr lang="en-US" sz="3500" kern="1200" dirty="0"/>
        </a:p>
      </dsp:txBody>
      <dsp:txXfrm>
        <a:off x="40980" y="996892"/>
        <a:ext cx="6187078" cy="757514"/>
      </dsp:txXfrm>
    </dsp:sp>
    <dsp:sp modelId="{E6507E16-A315-4A1F-A2D0-7AAADF6028E5}">
      <dsp:nvSpPr>
        <dsp:cNvPr id="0" name=""/>
        <dsp:cNvSpPr/>
      </dsp:nvSpPr>
      <dsp:spPr>
        <a:xfrm>
          <a:off x="0" y="1896187"/>
          <a:ext cx="6269038" cy="839474"/>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err="1"/>
            <a:t>Psychiatrische</a:t>
          </a:r>
          <a:r>
            <a:rPr lang="en-US" sz="3500" kern="1200" dirty="0"/>
            <a:t> </a:t>
          </a:r>
          <a:r>
            <a:rPr lang="en-US" sz="3500" kern="1200" dirty="0" err="1"/>
            <a:t>kliniek</a:t>
          </a:r>
          <a:endParaRPr lang="en-US" sz="3500" kern="1200" dirty="0"/>
        </a:p>
      </dsp:txBody>
      <dsp:txXfrm>
        <a:off x="40980" y="1937167"/>
        <a:ext cx="6187078" cy="757514"/>
      </dsp:txXfrm>
    </dsp:sp>
    <dsp:sp modelId="{8F3B15EE-90B4-4AE0-AC9B-CE82F371645B}">
      <dsp:nvSpPr>
        <dsp:cNvPr id="0" name=""/>
        <dsp:cNvSpPr/>
      </dsp:nvSpPr>
      <dsp:spPr>
        <a:xfrm>
          <a:off x="0" y="2836462"/>
          <a:ext cx="6269038" cy="839474"/>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err="1"/>
            <a:t>Zorghotel</a:t>
          </a:r>
          <a:r>
            <a:rPr lang="en-US" sz="3500" kern="1200" dirty="0"/>
            <a:t> of </a:t>
          </a:r>
          <a:r>
            <a:rPr lang="en-US" sz="3500" kern="1200" dirty="0" err="1"/>
            <a:t>herstellingsoord</a:t>
          </a:r>
          <a:endParaRPr lang="en-US" sz="3500" kern="1200" dirty="0"/>
        </a:p>
      </dsp:txBody>
      <dsp:txXfrm>
        <a:off x="40980" y="2877442"/>
        <a:ext cx="6187078" cy="757514"/>
      </dsp:txXfrm>
    </dsp:sp>
    <dsp:sp modelId="{C910BBD4-2405-435E-A2F0-F13581924B2B}">
      <dsp:nvSpPr>
        <dsp:cNvPr id="0" name=""/>
        <dsp:cNvSpPr/>
      </dsp:nvSpPr>
      <dsp:spPr>
        <a:xfrm>
          <a:off x="0" y="3776737"/>
          <a:ext cx="6269038" cy="839474"/>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err="1"/>
            <a:t>Penitentiaire</a:t>
          </a:r>
          <a:r>
            <a:rPr lang="en-US" sz="3500" kern="1200" dirty="0"/>
            <a:t> </a:t>
          </a:r>
          <a:r>
            <a:rPr lang="en-US" sz="3500" kern="1200" dirty="0" err="1"/>
            <a:t>inrichting</a:t>
          </a:r>
          <a:endParaRPr lang="en-US" sz="3500" kern="1200" dirty="0"/>
        </a:p>
      </dsp:txBody>
      <dsp:txXfrm>
        <a:off x="40980" y="3817717"/>
        <a:ext cx="6187078" cy="757514"/>
      </dsp:txXfrm>
    </dsp:sp>
    <dsp:sp modelId="{E0C0A55D-0D32-44A0-ABB6-51A048A4DB54}">
      <dsp:nvSpPr>
        <dsp:cNvPr id="0" name=""/>
        <dsp:cNvSpPr/>
      </dsp:nvSpPr>
      <dsp:spPr>
        <a:xfrm>
          <a:off x="0" y="4717012"/>
          <a:ext cx="6269038" cy="83947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err="1"/>
            <a:t>Welzijnsinstelling</a:t>
          </a:r>
          <a:endParaRPr lang="en-US" sz="3500" kern="1200" dirty="0"/>
        </a:p>
      </dsp:txBody>
      <dsp:txXfrm>
        <a:off x="40980" y="4757992"/>
        <a:ext cx="6187078" cy="75751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E01549-ABEE-4C6D-A080-EE8D1E7E320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802602A-A27A-4F15-B8DE-422F32904D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56BE911-5928-4BBD-8C20-7EF2CCA61CEF}"/>
              </a:ext>
            </a:extLst>
          </p:cNvPr>
          <p:cNvSpPr>
            <a:spLocks noGrp="1"/>
          </p:cNvSpPr>
          <p:nvPr>
            <p:ph type="dt" sz="half" idx="10"/>
          </p:nvPr>
        </p:nvSpPr>
        <p:spPr/>
        <p:txBody>
          <a:bodyPr/>
          <a:lstStyle/>
          <a:p>
            <a:fld id="{CA9EA71F-9EF7-46BB-8818-6FC310A739BD}" type="datetimeFigureOut">
              <a:rPr lang="nl-NL" smtClean="0"/>
              <a:t>5-9-2021</a:t>
            </a:fld>
            <a:endParaRPr lang="nl-NL"/>
          </a:p>
        </p:txBody>
      </p:sp>
      <p:sp>
        <p:nvSpPr>
          <p:cNvPr id="5" name="Tijdelijke aanduiding voor voettekst 4">
            <a:extLst>
              <a:ext uri="{FF2B5EF4-FFF2-40B4-BE49-F238E27FC236}">
                <a16:creationId xmlns:a16="http://schemas.microsoft.com/office/drawing/2014/main" id="{4E0B3B60-FD76-4C24-A1AF-D41FC9DC9E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F9EDDF0-B471-4764-9E57-E18CA79D205A}"/>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2548190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44499-BB09-4DFF-AF93-13AC2832CA8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22A7E1E-84D8-45FF-B568-63D24123DBD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6AC7B28-8B69-41A3-902A-7B05D38C66CF}"/>
              </a:ext>
            </a:extLst>
          </p:cNvPr>
          <p:cNvSpPr>
            <a:spLocks noGrp="1"/>
          </p:cNvSpPr>
          <p:nvPr>
            <p:ph type="dt" sz="half" idx="10"/>
          </p:nvPr>
        </p:nvSpPr>
        <p:spPr/>
        <p:txBody>
          <a:bodyPr/>
          <a:lstStyle/>
          <a:p>
            <a:fld id="{CA9EA71F-9EF7-46BB-8818-6FC310A739BD}" type="datetimeFigureOut">
              <a:rPr lang="nl-NL" smtClean="0"/>
              <a:t>5-9-2021</a:t>
            </a:fld>
            <a:endParaRPr lang="nl-NL"/>
          </a:p>
        </p:txBody>
      </p:sp>
      <p:sp>
        <p:nvSpPr>
          <p:cNvPr id="5" name="Tijdelijke aanduiding voor voettekst 4">
            <a:extLst>
              <a:ext uri="{FF2B5EF4-FFF2-40B4-BE49-F238E27FC236}">
                <a16:creationId xmlns:a16="http://schemas.microsoft.com/office/drawing/2014/main" id="{8609E6B3-E856-41CB-B6DD-5F307023EAD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D70219A-6628-43F6-B236-AC13A51D898C}"/>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76715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9240FD5-E365-416B-B405-ECC3BBCD78B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3405124-7E1F-4C98-B405-F69AA69AD0A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9E0BAE7-FE2D-4219-8DF6-2A2FDEA000D7}"/>
              </a:ext>
            </a:extLst>
          </p:cNvPr>
          <p:cNvSpPr>
            <a:spLocks noGrp="1"/>
          </p:cNvSpPr>
          <p:nvPr>
            <p:ph type="dt" sz="half" idx="10"/>
          </p:nvPr>
        </p:nvSpPr>
        <p:spPr/>
        <p:txBody>
          <a:bodyPr/>
          <a:lstStyle/>
          <a:p>
            <a:fld id="{CA9EA71F-9EF7-46BB-8818-6FC310A739BD}" type="datetimeFigureOut">
              <a:rPr lang="nl-NL" smtClean="0"/>
              <a:t>5-9-2021</a:t>
            </a:fld>
            <a:endParaRPr lang="nl-NL"/>
          </a:p>
        </p:txBody>
      </p:sp>
      <p:sp>
        <p:nvSpPr>
          <p:cNvPr id="5" name="Tijdelijke aanduiding voor voettekst 4">
            <a:extLst>
              <a:ext uri="{FF2B5EF4-FFF2-40B4-BE49-F238E27FC236}">
                <a16:creationId xmlns:a16="http://schemas.microsoft.com/office/drawing/2014/main" id="{BE317681-080F-43C5-AA6B-979067B43B7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309D17F-3E45-489C-8853-5B584299C504}"/>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724697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89A9C2-B17E-4428-A1DD-7DDAFB27830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75F68C3-4223-4A6C-A517-29E05CC969E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69E308B-60E9-4CE5-9D24-DFF72092BF3C}"/>
              </a:ext>
            </a:extLst>
          </p:cNvPr>
          <p:cNvSpPr>
            <a:spLocks noGrp="1"/>
          </p:cNvSpPr>
          <p:nvPr>
            <p:ph type="dt" sz="half" idx="10"/>
          </p:nvPr>
        </p:nvSpPr>
        <p:spPr/>
        <p:txBody>
          <a:bodyPr/>
          <a:lstStyle/>
          <a:p>
            <a:fld id="{CA9EA71F-9EF7-46BB-8818-6FC310A739BD}" type="datetimeFigureOut">
              <a:rPr lang="nl-NL" smtClean="0"/>
              <a:t>5-9-2021</a:t>
            </a:fld>
            <a:endParaRPr lang="nl-NL"/>
          </a:p>
        </p:txBody>
      </p:sp>
      <p:sp>
        <p:nvSpPr>
          <p:cNvPr id="5" name="Tijdelijke aanduiding voor voettekst 4">
            <a:extLst>
              <a:ext uri="{FF2B5EF4-FFF2-40B4-BE49-F238E27FC236}">
                <a16:creationId xmlns:a16="http://schemas.microsoft.com/office/drawing/2014/main" id="{BFE31847-6A03-432D-937C-C87C50273F6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C133812-B545-4CA2-8301-8DBA2BC9CE04}"/>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820565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C0F89C-C8D7-40C3-8899-8CBB5948D7A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A931C4B-5573-4E53-9031-24903189A3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63FB6EA-15CA-4DAB-B145-FDCE3B1A6AFA}"/>
              </a:ext>
            </a:extLst>
          </p:cNvPr>
          <p:cNvSpPr>
            <a:spLocks noGrp="1"/>
          </p:cNvSpPr>
          <p:nvPr>
            <p:ph type="dt" sz="half" idx="10"/>
          </p:nvPr>
        </p:nvSpPr>
        <p:spPr/>
        <p:txBody>
          <a:bodyPr/>
          <a:lstStyle/>
          <a:p>
            <a:fld id="{CA9EA71F-9EF7-46BB-8818-6FC310A739BD}" type="datetimeFigureOut">
              <a:rPr lang="nl-NL" smtClean="0"/>
              <a:t>5-9-2021</a:t>
            </a:fld>
            <a:endParaRPr lang="nl-NL"/>
          </a:p>
        </p:txBody>
      </p:sp>
      <p:sp>
        <p:nvSpPr>
          <p:cNvPr id="5" name="Tijdelijke aanduiding voor voettekst 4">
            <a:extLst>
              <a:ext uri="{FF2B5EF4-FFF2-40B4-BE49-F238E27FC236}">
                <a16:creationId xmlns:a16="http://schemas.microsoft.com/office/drawing/2014/main" id="{000ABC00-8446-4FE5-9D17-B1B9A7AE188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627D04B-D02A-4A76-8A16-0B72A14437A7}"/>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1853623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9C839-5ED4-4F3F-BBE6-ECF3207BA05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5E0CEA2-B293-4130-B4CA-FF3BBC92510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4A931D7-AF48-4F6B-B62F-F9EDF7FD57D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F28E4F2-8FC3-4EFE-B05C-CFEF51929C24}"/>
              </a:ext>
            </a:extLst>
          </p:cNvPr>
          <p:cNvSpPr>
            <a:spLocks noGrp="1"/>
          </p:cNvSpPr>
          <p:nvPr>
            <p:ph type="dt" sz="half" idx="10"/>
          </p:nvPr>
        </p:nvSpPr>
        <p:spPr/>
        <p:txBody>
          <a:bodyPr/>
          <a:lstStyle/>
          <a:p>
            <a:fld id="{CA9EA71F-9EF7-46BB-8818-6FC310A739BD}" type="datetimeFigureOut">
              <a:rPr lang="nl-NL" smtClean="0"/>
              <a:t>5-9-2021</a:t>
            </a:fld>
            <a:endParaRPr lang="nl-NL"/>
          </a:p>
        </p:txBody>
      </p:sp>
      <p:sp>
        <p:nvSpPr>
          <p:cNvPr id="6" name="Tijdelijke aanduiding voor voettekst 5">
            <a:extLst>
              <a:ext uri="{FF2B5EF4-FFF2-40B4-BE49-F238E27FC236}">
                <a16:creationId xmlns:a16="http://schemas.microsoft.com/office/drawing/2014/main" id="{E9650184-68A1-4CB6-887A-AB56AE75327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3010A96-0B6A-40A1-9DFC-9D7EC1928598}"/>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3083901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FB81B-07E6-41BD-B217-88D83FD91E4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C828FC9-7497-44D9-BC62-D01202C931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213E3D0-F014-4677-B300-1D18BCA752E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FB36DA7-B53C-45A1-AFA5-EC16CFD76C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4895183-4FAF-4E9E-A548-C07FADB4251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CE56A24-5AF1-48FC-980B-5E38F8507B69}"/>
              </a:ext>
            </a:extLst>
          </p:cNvPr>
          <p:cNvSpPr>
            <a:spLocks noGrp="1"/>
          </p:cNvSpPr>
          <p:nvPr>
            <p:ph type="dt" sz="half" idx="10"/>
          </p:nvPr>
        </p:nvSpPr>
        <p:spPr/>
        <p:txBody>
          <a:bodyPr/>
          <a:lstStyle/>
          <a:p>
            <a:fld id="{CA9EA71F-9EF7-46BB-8818-6FC310A739BD}" type="datetimeFigureOut">
              <a:rPr lang="nl-NL" smtClean="0"/>
              <a:t>5-9-2021</a:t>
            </a:fld>
            <a:endParaRPr lang="nl-NL"/>
          </a:p>
        </p:txBody>
      </p:sp>
      <p:sp>
        <p:nvSpPr>
          <p:cNvPr id="8" name="Tijdelijke aanduiding voor voettekst 7">
            <a:extLst>
              <a:ext uri="{FF2B5EF4-FFF2-40B4-BE49-F238E27FC236}">
                <a16:creationId xmlns:a16="http://schemas.microsoft.com/office/drawing/2014/main" id="{6ED6F228-128F-4051-A557-ECC1CBDF482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07B8C4C-4651-4323-9AB1-499E3B56A95C}"/>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4273537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ACC07C-CDF9-4577-B6D6-74B64D0EF66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833E46C-7872-48CE-AA81-2C208FA4F41E}"/>
              </a:ext>
            </a:extLst>
          </p:cNvPr>
          <p:cNvSpPr>
            <a:spLocks noGrp="1"/>
          </p:cNvSpPr>
          <p:nvPr>
            <p:ph type="dt" sz="half" idx="10"/>
          </p:nvPr>
        </p:nvSpPr>
        <p:spPr/>
        <p:txBody>
          <a:bodyPr/>
          <a:lstStyle/>
          <a:p>
            <a:fld id="{CA9EA71F-9EF7-46BB-8818-6FC310A739BD}" type="datetimeFigureOut">
              <a:rPr lang="nl-NL" smtClean="0"/>
              <a:t>5-9-2021</a:t>
            </a:fld>
            <a:endParaRPr lang="nl-NL"/>
          </a:p>
        </p:txBody>
      </p:sp>
      <p:sp>
        <p:nvSpPr>
          <p:cNvPr id="4" name="Tijdelijke aanduiding voor voettekst 3">
            <a:extLst>
              <a:ext uri="{FF2B5EF4-FFF2-40B4-BE49-F238E27FC236}">
                <a16:creationId xmlns:a16="http://schemas.microsoft.com/office/drawing/2014/main" id="{5A8370DF-5B6C-4AA1-B892-E74E1AAA5CC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83E1245-6B39-43B0-9B4A-4F20B1D9D0F7}"/>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1350963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D9B7526-3503-4243-899A-7E1448A6ADAE}"/>
              </a:ext>
            </a:extLst>
          </p:cNvPr>
          <p:cNvSpPr>
            <a:spLocks noGrp="1"/>
          </p:cNvSpPr>
          <p:nvPr>
            <p:ph type="dt" sz="half" idx="10"/>
          </p:nvPr>
        </p:nvSpPr>
        <p:spPr/>
        <p:txBody>
          <a:bodyPr/>
          <a:lstStyle/>
          <a:p>
            <a:fld id="{CA9EA71F-9EF7-46BB-8818-6FC310A739BD}" type="datetimeFigureOut">
              <a:rPr lang="nl-NL" smtClean="0"/>
              <a:t>5-9-2021</a:t>
            </a:fld>
            <a:endParaRPr lang="nl-NL"/>
          </a:p>
        </p:txBody>
      </p:sp>
      <p:sp>
        <p:nvSpPr>
          <p:cNvPr id="3" name="Tijdelijke aanduiding voor voettekst 2">
            <a:extLst>
              <a:ext uri="{FF2B5EF4-FFF2-40B4-BE49-F238E27FC236}">
                <a16:creationId xmlns:a16="http://schemas.microsoft.com/office/drawing/2014/main" id="{9F5704E3-CF37-4159-8C01-0268230044C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497C293-E3BD-4F4D-A60F-EE69B08F388E}"/>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976154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58BC21-701D-4FD6-987C-13B2B7A526C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7CD6853-DFD6-4E02-A841-C04E3EAD6A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BD1979A-5510-4A77-9CD1-8792A21B34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DCBD1F5-DBB9-423C-A01A-429E58E6E539}"/>
              </a:ext>
            </a:extLst>
          </p:cNvPr>
          <p:cNvSpPr>
            <a:spLocks noGrp="1"/>
          </p:cNvSpPr>
          <p:nvPr>
            <p:ph type="dt" sz="half" idx="10"/>
          </p:nvPr>
        </p:nvSpPr>
        <p:spPr/>
        <p:txBody>
          <a:bodyPr/>
          <a:lstStyle/>
          <a:p>
            <a:fld id="{CA9EA71F-9EF7-46BB-8818-6FC310A739BD}" type="datetimeFigureOut">
              <a:rPr lang="nl-NL" smtClean="0"/>
              <a:t>5-9-2021</a:t>
            </a:fld>
            <a:endParaRPr lang="nl-NL"/>
          </a:p>
        </p:txBody>
      </p:sp>
      <p:sp>
        <p:nvSpPr>
          <p:cNvPr id="6" name="Tijdelijke aanduiding voor voettekst 5">
            <a:extLst>
              <a:ext uri="{FF2B5EF4-FFF2-40B4-BE49-F238E27FC236}">
                <a16:creationId xmlns:a16="http://schemas.microsoft.com/office/drawing/2014/main" id="{A32C3B70-8442-48B4-BB7F-AA6031169DE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0ADFC8B-566B-44D3-A69D-586C89411C7D}"/>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3841434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5DE94-2CBD-47BC-87BB-40B88283F17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D3F8222-B566-429B-AA57-508334AA8D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B33EEC9-20D1-45DB-BD89-A821A12543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FDF57FF-AD44-4CC4-AA2F-39DECF5F0E9F}"/>
              </a:ext>
            </a:extLst>
          </p:cNvPr>
          <p:cNvSpPr>
            <a:spLocks noGrp="1"/>
          </p:cNvSpPr>
          <p:nvPr>
            <p:ph type="dt" sz="half" idx="10"/>
          </p:nvPr>
        </p:nvSpPr>
        <p:spPr/>
        <p:txBody>
          <a:bodyPr/>
          <a:lstStyle/>
          <a:p>
            <a:fld id="{CA9EA71F-9EF7-46BB-8818-6FC310A739BD}" type="datetimeFigureOut">
              <a:rPr lang="nl-NL" smtClean="0"/>
              <a:t>5-9-2021</a:t>
            </a:fld>
            <a:endParaRPr lang="nl-NL"/>
          </a:p>
        </p:txBody>
      </p:sp>
      <p:sp>
        <p:nvSpPr>
          <p:cNvPr id="6" name="Tijdelijke aanduiding voor voettekst 5">
            <a:extLst>
              <a:ext uri="{FF2B5EF4-FFF2-40B4-BE49-F238E27FC236}">
                <a16:creationId xmlns:a16="http://schemas.microsoft.com/office/drawing/2014/main" id="{B7E9DD59-3933-4548-A679-6CDD7D58F1A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4071144-40AD-480C-BD31-7B4ACAC61D30}"/>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612564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2B5D085-CDE2-455B-9096-97A30FC14D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456B8BF-8263-440A-9714-7C040C63D7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6FC7315-6D3C-49D6-B582-E8673BBC29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EA71F-9EF7-46BB-8818-6FC310A739BD}" type="datetimeFigureOut">
              <a:rPr lang="nl-NL" smtClean="0"/>
              <a:t>5-9-2021</a:t>
            </a:fld>
            <a:endParaRPr lang="nl-NL"/>
          </a:p>
        </p:txBody>
      </p:sp>
      <p:sp>
        <p:nvSpPr>
          <p:cNvPr id="5" name="Tijdelijke aanduiding voor voettekst 4">
            <a:extLst>
              <a:ext uri="{FF2B5EF4-FFF2-40B4-BE49-F238E27FC236}">
                <a16:creationId xmlns:a16="http://schemas.microsoft.com/office/drawing/2014/main" id="{66F4B93D-D8E9-4173-89AE-B1B1C7DDD4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A8A385B-9D52-4CD2-B57E-6B527DF04C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D1479-C474-48CC-BD9F-81DD17DCB7CD}" type="slidenum">
              <a:rPr lang="nl-NL" smtClean="0"/>
              <a:t>‹nr.›</a:t>
            </a:fld>
            <a:endParaRPr lang="nl-NL"/>
          </a:p>
        </p:txBody>
      </p:sp>
    </p:spTree>
    <p:extLst>
      <p:ext uri="{BB962C8B-B14F-4D97-AF65-F5344CB8AC3E}">
        <p14:creationId xmlns:p14="http://schemas.microsoft.com/office/powerpoint/2010/main" val="1462526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15">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0B3DBCA-09CE-4F4D-8DFB-2B72D6A78C76}"/>
              </a:ext>
            </a:extLst>
          </p:cNvPr>
          <p:cNvSpPr>
            <a:spLocks noGrp="1"/>
          </p:cNvSpPr>
          <p:nvPr>
            <p:ph type="ctrTitle"/>
          </p:nvPr>
        </p:nvSpPr>
        <p:spPr>
          <a:xfrm>
            <a:off x="638882" y="639193"/>
            <a:ext cx="3571810" cy="3573516"/>
          </a:xfrm>
        </p:spPr>
        <p:txBody>
          <a:bodyPr>
            <a:normAutofit/>
          </a:bodyPr>
          <a:lstStyle/>
          <a:p>
            <a:pPr algn="l"/>
            <a:r>
              <a:rPr lang="nl-NL" sz="5100"/>
              <a:t>Module IK:</a:t>
            </a:r>
            <a:br>
              <a:rPr lang="nl-NL" sz="5100"/>
            </a:br>
            <a:r>
              <a:rPr lang="nl-NL" sz="5100"/>
              <a:t>Doelgroepen</a:t>
            </a:r>
          </a:p>
        </p:txBody>
      </p:sp>
      <p:sp>
        <p:nvSpPr>
          <p:cNvPr id="3" name="Ondertitel 2">
            <a:extLst>
              <a:ext uri="{FF2B5EF4-FFF2-40B4-BE49-F238E27FC236}">
                <a16:creationId xmlns:a16="http://schemas.microsoft.com/office/drawing/2014/main" id="{DA6404B4-7C9F-489A-8676-6A7F198EBA22}"/>
              </a:ext>
            </a:extLst>
          </p:cNvPr>
          <p:cNvSpPr>
            <a:spLocks noGrp="1"/>
          </p:cNvSpPr>
          <p:nvPr>
            <p:ph type="subTitle" idx="1"/>
          </p:nvPr>
        </p:nvSpPr>
        <p:spPr>
          <a:xfrm>
            <a:off x="638882" y="4631161"/>
            <a:ext cx="3571810" cy="1559327"/>
          </a:xfrm>
        </p:spPr>
        <p:txBody>
          <a:bodyPr>
            <a:normAutofit/>
          </a:bodyPr>
          <a:lstStyle/>
          <a:p>
            <a:pPr algn="l"/>
            <a:r>
              <a:rPr lang="nl-NL"/>
              <a:t>Les 4 | Periode 5</a:t>
            </a:r>
          </a:p>
        </p:txBody>
      </p:sp>
      <p:sp>
        <p:nvSpPr>
          <p:cNvPr id="5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0E6EC5AE-FE01-4C19-BBE4-8488085F08D9}"/>
              </a:ext>
            </a:extLst>
          </p:cNvPr>
          <p:cNvPicPr>
            <a:picLocks noChangeAspect="1"/>
          </p:cNvPicPr>
          <p:nvPr/>
        </p:nvPicPr>
        <p:blipFill>
          <a:blip r:embed="rId2"/>
          <a:stretch>
            <a:fillRect/>
          </a:stretch>
        </p:blipFill>
        <p:spPr>
          <a:xfrm>
            <a:off x="4654296" y="1014784"/>
            <a:ext cx="7214616" cy="4800999"/>
          </a:xfrm>
          <a:prstGeom prst="rect">
            <a:avLst/>
          </a:prstGeom>
        </p:spPr>
      </p:pic>
    </p:spTree>
    <p:extLst>
      <p:ext uri="{BB962C8B-B14F-4D97-AF65-F5344CB8AC3E}">
        <p14:creationId xmlns:p14="http://schemas.microsoft.com/office/powerpoint/2010/main" val="3004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3495137-F816-4062-AE37-24ED911E95B8}"/>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Planning van de periode </a:t>
            </a:r>
          </a:p>
        </p:txBody>
      </p:sp>
      <p:graphicFrame>
        <p:nvGraphicFramePr>
          <p:cNvPr id="4" name="Tabel 4">
            <a:extLst>
              <a:ext uri="{FF2B5EF4-FFF2-40B4-BE49-F238E27FC236}">
                <a16:creationId xmlns:a16="http://schemas.microsoft.com/office/drawing/2014/main" id="{F85F128B-257F-4C72-B8D5-77004669BE9E}"/>
              </a:ext>
            </a:extLst>
          </p:cNvPr>
          <p:cNvGraphicFramePr>
            <a:graphicFrameLocks noGrp="1"/>
          </p:cNvGraphicFramePr>
          <p:nvPr>
            <p:ph idx="1"/>
            <p:extLst>
              <p:ext uri="{D42A27DB-BD31-4B8C-83A1-F6EECF244321}">
                <p14:modId xmlns:p14="http://schemas.microsoft.com/office/powerpoint/2010/main" val="269773795"/>
              </p:ext>
            </p:extLst>
          </p:nvPr>
        </p:nvGraphicFramePr>
        <p:xfrm>
          <a:off x="1255970" y="1675227"/>
          <a:ext cx="9680060" cy="4394206"/>
        </p:xfrm>
        <a:graphic>
          <a:graphicData uri="http://schemas.openxmlformats.org/drawingml/2006/table">
            <a:tbl>
              <a:tblPr firstRow="1" bandRow="1">
                <a:solidFill>
                  <a:srgbClr val="F7F7F7"/>
                </a:solidFill>
                <a:tableStyleId>{5C22544A-7EE6-4342-B048-85BDC9FD1C3A}</a:tableStyleId>
              </a:tblPr>
              <a:tblGrid>
                <a:gridCol w="2446315">
                  <a:extLst>
                    <a:ext uri="{9D8B030D-6E8A-4147-A177-3AD203B41FA5}">
                      <a16:colId xmlns:a16="http://schemas.microsoft.com/office/drawing/2014/main" val="3878685851"/>
                    </a:ext>
                  </a:extLst>
                </a:gridCol>
                <a:gridCol w="7233745">
                  <a:extLst>
                    <a:ext uri="{9D8B030D-6E8A-4147-A177-3AD203B41FA5}">
                      <a16:colId xmlns:a16="http://schemas.microsoft.com/office/drawing/2014/main" val="2249548760"/>
                    </a:ext>
                  </a:extLst>
                </a:gridCol>
              </a:tblGrid>
              <a:tr h="467812">
                <a:tc>
                  <a:txBody>
                    <a:bodyPr/>
                    <a:lstStyle/>
                    <a:p>
                      <a:r>
                        <a:rPr lang="nl-NL" sz="1100" b="1" cap="all" spc="60">
                          <a:solidFill>
                            <a:schemeClr val="tx1"/>
                          </a:solidFill>
                        </a:rPr>
                        <a:t>Lesweek</a:t>
                      </a:r>
                    </a:p>
                  </a:txBody>
                  <a:tcPr marL="129948" marR="129948" marT="129948" marB="129948">
                    <a:lnL w="12700" cmpd="sng">
                      <a:noFill/>
                    </a:lnL>
                    <a:lnR w="12700" cmpd="sng">
                      <a:noFill/>
                    </a:lnR>
                    <a:lnT w="12700" cmpd="sng">
                      <a:noFill/>
                    </a:lnT>
                    <a:lnB w="38100" cmpd="sng">
                      <a:noFill/>
                    </a:lnB>
                    <a:noFill/>
                  </a:tcPr>
                </a:tc>
                <a:tc>
                  <a:txBody>
                    <a:bodyPr/>
                    <a:lstStyle/>
                    <a:p>
                      <a:r>
                        <a:rPr lang="nl-NL" sz="1100" b="1" cap="all" spc="60">
                          <a:solidFill>
                            <a:schemeClr val="tx1"/>
                          </a:solidFill>
                        </a:rPr>
                        <a:t>Onderwerp</a:t>
                      </a:r>
                    </a:p>
                  </a:txBody>
                  <a:tcPr marL="129948" marR="129948" marT="129948" marB="129948">
                    <a:lnL w="12700" cmpd="sng">
                      <a:noFill/>
                    </a:lnL>
                    <a:lnR w="12700" cmpd="sng">
                      <a:noFill/>
                    </a:lnR>
                    <a:lnT w="12700" cmpd="sng">
                      <a:noFill/>
                    </a:lnT>
                    <a:lnB w="38100" cmpd="sng">
                      <a:noFill/>
                    </a:lnB>
                    <a:noFill/>
                  </a:tcPr>
                </a:tc>
                <a:extLst>
                  <a:ext uri="{0D108BD9-81ED-4DB2-BD59-A6C34878D82A}">
                    <a16:rowId xmlns:a16="http://schemas.microsoft.com/office/drawing/2014/main" val="3503338574"/>
                  </a:ext>
                </a:extLst>
              </a:tr>
              <a:tr h="436266">
                <a:tc>
                  <a:txBody>
                    <a:bodyPr/>
                    <a:lstStyle/>
                    <a:p>
                      <a:r>
                        <a:rPr lang="nl-NL" sz="1500" strike="sngStrike" cap="none" spc="0">
                          <a:solidFill>
                            <a:schemeClr val="tx1"/>
                          </a:solidFill>
                          <a:latin typeface="+mj-lt"/>
                        </a:rPr>
                        <a:t>1</a:t>
                      </a:r>
                    </a:p>
                  </a:txBody>
                  <a:tcPr marL="10811" marR="10811" marT="83963" marB="86632" anchor="ctr">
                    <a:lnL w="12700" cmpd="sng">
                      <a:noFill/>
                      <a:prstDash val="solid"/>
                    </a:lnL>
                    <a:lnR w="12700" cmpd="sng">
                      <a:noFill/>
                      <a:prstDash val="solid"/>
                    </a:lnR>
                    <a:lnT w="38100" cmpd="sng">
                      <a:noFill/>
                    </a:lnT>
                    <a:lnB w="12700" cmpd="sng">
                      <a:noFill/>
                      <a:prstDash val="solid"/>
                    </a:lnB>
                    <a:solidFill>
                      <a:srgbClr val="F7F7F7"/>
                    </a:solidFill>
                  </a:tcPr>
                </a:tc>
                <a:tc>
                  <a:txBody>
                    <a:bodyPr/>
                    <a:lstStyle/>
                    <a:p>
                      <a:r>
                        <a:rPr lang="nl-NL" sz="1500" strike="sngStrike" cap="none" spc="0">
                          <a:solidFill>
                            <a:schemeClr val="tx1"/>
                          </a:solidFill>
                          <a:latin typeface="+mj-lt"/>
                        </a:rPr>
                        <a:t>Introductie + Welzijn</a:t>
                      </a:r>
                    </a:p>
                  </a:txBody>
                  <a:tcPr marL="10811" marR="10811" marT="83963" marB="86632" anchor="ctr">
                    <a:lnL w="12700" cmpd="sng">
                      <a:noFill/>
                      <a:prstDash val="solid"/>
                    </a:lnL>
                    <a:lnR w="12700" cmpd="sng">
                      <a:noFill/>
                      <a:prstDash val="solid"/>
                    </a:lnR>
                    <a:lnT w="38100" cmpd="sng">
                      <a:noFill/>
                    </a:lnT>
                    <a:lnB w="12700" cmpd="sng">
                      <a:noFill/>
                      <a:prstDash val="solid"/>
                    </a:lnB>
                    <a:solidFill>
                      <a:srgbClr val="F7F7F7"/>
                    </a:solidFill>
                  </a:tcPr>
                </a:tc>
                <a:extLst>
                  <a:ext uri="{0D108BD9-81ED-4DB2-BD59-A6C34878D82A}">
                    <a16:rowId xmlns:a16="http://schemas.microsoft.com/office/drawing/2014/main" val="58451416"/>
                  </a:ext>
                </a:extLst>
              </a:tr>
              <a:tr h="436266">
                <a:tc>
                  <a:txBody>
                    <a:bodyPr/>
                    <a:lstStyle/>
                    <a:p>
                      <a:r>
                        <a:rPr lang="nl-NL" sz="1500" strike="sngStrike" cap="none" spc="0">
                          <a:solidFill>
                            <a:schemeClr val="tx1"/>
                          </a:solidFill>
                          <a:latin typeface="+mj-lt"/>
                        </a:rPr>
                        <a:t>2</a:t>
                      </a:r>
                    </a:p>
                  </a:txBody>
                  <a:tcPr marL="10811" marR="10811" marT="83963" marB="86632" anchor="ctr">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r>
                        <a:rPr lang="nl-NL" sz="1500" strike="sngStrike" cap="none" spc="0" dirty="0">
                          <a:solidFill>
                            <a:schemeClr val="tx1"/>
                          </a:solidFill>
                          <a:latin typeface="+mj-lt"/>
                        </a:rPr>
                        <a:t>Gehandicaptenzorg</a:t>
                      </a:r>
                    </a:p>
                  </a:txBody>
                  <a:tcPr marL="10811" marR="10811" marT="83963" marB="86632" anchor="ctr">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2856842729"/>
                  </a:ext>
                </a:extLst>
              </a:tr>
              <a:tr h="436266">
                <a:tc>
                  <a:txBody>
                    <a:bodyPr/>
                    <a:lstStyle/>
                    <a:p>
                      <a:r>
                        <a:rPr lang="nl-NL" sz="1500" strike="sngStrike" cap="none" spc="0" dirty="0">
                          <a:solidFill>
                            <a:schemeClr val="tx1"/>
                          </a:solidFill>
                          <a:latin typeface="+mj-lt"/>
                        </a:rPr>
                        <a:t>3</a:t>
                      </a:r>
                    </a:p>
                  </a:txBody>
                  <a:tcPr marL="10811" marR="10811" marT="83963" marB="86632"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r>
                        <a:rPr lang="nl-NL" sz="1500" strike="sngStrike" cap="none" spc="0" dirty="0">
                          <a:solidFill>
                            <a:schemeClr val="tx1"/>
                          </a:solidFill>
                          <a:latin typeface="+mj-lt"/>
                        </a:rPr>
                        <a:t>Ouderenzorg</a:t>
                      </a:r>
                    </a:p>
                  </a:txBody>
                  <a:tcPr marL="10811" marR="10811" marT="83963" marB="86632"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3327645411"/>
                  </a:ext>
                </a:extLst>
              </a:tr>
              <a:tr h="436266">
                <a:tc>
                  <a:txBody>
                    <a:bodyPr/>
                    <a:lstStyle/>
                    <a:p>
                      <a:r>
                        <a:rPr lang="nl-NL" sz="1500" cap="none" spc="0" dirty="0">
                          <a:solidFill>
                            <a:schemeClr val="tx1"/>
                          </a:solidFill>
                          <a:latin typeface="+mj-lt"/>
                        </a:rPr>
                        <a:t>4</a:t>
                      </a:r>
                    </a:p>
                  </a:txBody>
                  <a:tcPr marL="10811" marR="10811" marT="83963" marB="86632" anchor="ctr">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r>
                        <a:rPr lang="nl-NL" sz="1500" cap="none" spc="0" dirty="0">
                          <a:solidFill>
                            <a:schemeClr val="tx1"/>
                          </a:solidFill>
                          <a:latin typeface="+mj-lt"/>
                        </a:rPr>
                        <a:t>Specifieke doelgroepen</a:t>
                      </a:r>
                    </a:p>
                  </a:txBody>
                  <a:tcPr marL="10811" marR="10811" marT="83963" marB="86632" anchor="ctr">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1534552915"/>
                  </a:ext>
                </a:extLst>
              </a:tr>
              <a:tr h="436266">
                <a:tc>
                  <a:txBody>
                    <a:bodyPr/>
                    <a:lstStyle/>
                    <a:p>
                      <a:r>
                        <a:rPr lang="nl-NL" sz="1500" cap="none" spc="0">
                          <a:solidFill>
                            <a:schemeClr val="tx1"/>
                          </a:solidFill>
                          <a:latin typeface="+mj-lt"/>
                        </a:rPr>
                        <a:t>5</a:t>
                      </a:r>
                    </a:p>
                  </a:txBody>
                  <a:tcPr marL="10811" marR="10811" marT="83963" marB="86632"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r>
                        <a:rPr lang="nl-NL" sz="1500" cap="none" spc="0" dirty="0">
                          <a:solidFill>
                            <a:schemeClr val="tx1"/>
                          </a:solidFill>
                          <a:latin typeface="+mj-lt"/>
                        </a:rPr>
                        <a:t>Kiezen voor sociaal-agogisch werk</a:t>
                      </a:r>
                    </a:p>
                  </a:txBody>
                  <a:tcPr marL="10811" marR="10811" marT="83963" marB="86632"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110237252"/>
                  </a:ext>
                </a:extLst>
              </a:tr>
              <a:tr h="436266">
                <a:tc>
                  <a:txBody>
                    <a:bodyPr/>
                    <a:lstStyle/>
                    <a:p>
                      <a:r>
                        <a:rPr lang="nl-NL" sz="1500" cap="none" spc="0">
                          <a:solidFill>
                            <a:schemeClr val="tx1"/>
                          </a:solidFill>
                          <a:latin typeface="+mj-lt"/>
                        </a:rPr>
                        <a:t>6</a:t>
                      </a:r>
                    </a:p>
                  </a:txBody>
                  <a:tcPr marL="10811" marR="10811" marT="83963" marB="86632" anchor="ctr">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r>
                        <a:rPr lang="nl-NL" sz="1500" cap="none" spc="0">
                          <a:solidFill>
                            <a:schemeClr val="tx1"/>
                          </a:solidFill>
                          <a:latin typeface="+mj-lt"/>
                        </a:rPr>
                        <a:t>Gastles?</a:t>
                      </a:r>
                    </a:p>
                  </a:txBody>
                  <a:tcPr marL="10811" marR="10811" marT="83963" marB="86632" anchor="ctr">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2437538357"/>
                  </a:ext>
                </a:extLst>
              </a:tr>
              <a:tr h="436266">
                <a:tc>
                  <a:txBody>
                    <a:bodyPr/>
                    <a:lstStyle/>
                    <a:p>
                      <a:r>
                        <a:rPr lang="nl-NL" sz="1500" cap="none" spc="0">
                          <a:solidFill>
                            <a:schemeClr val="tx1"/>
                          </a:solidFill>
                          <a:latin typeface="+mj-lt"/>
                        </a:rPr>
                        <a:t>7</a:t>
                      </a:r>
                    </a:p>
                  </a:txBody>
                  <a:tcPr marL="10811" marR="10811" marT="83963" marB="86632"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r>
                        <a:rPr lang="nl-NL" sz="1500" cap="none" spc="0">
                          <a:solidFill>
                            <a:schemeClr val="tx1"/>
                          </a:solidFill>
                          <a:latin typeface="+mj-lt"/>
                        </a:rPr>
                        <a:t>Werken aan de eindopdrachten</a:t>
                      </a:r>
                    </a:p>
                  </a:txBody>
                  <a:tcPr marL="10811" marR="10811" marT="83963" marB="86632"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2396287190"/>
                  </a:ext>
                </a:extLst>
              </a:tr>
              <a:tr h="436266">
                <a:tc>
                  <a:txBody>
                    <a:bodyPr/>
                    <a:lstStyle/>
                    <a:p>
                      <a:r>
                        <a:rPr lang="nl-NL" sz="1500" cap="none" spc="0">
                          <a:solidFill>
                            <a:schemeClr val="tx1"/>
                          </a:solidFill>
                          <a:latin typeface="+mj-lt"/>
                        </a:rPr>
                        <a:t>8</a:t>
                      </a:r>
                    </a:p>
                  </a:txBody>
                  <a:tcPr marL="10811" marR="10811" marT="83963" marB="86632" anchor="ctr">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r>
                        <a:rPr lang="nl-NL" sz="1500" cap="none" spc="0">
                          <a:solidFill>
                            <a:schemeClr val="tx1"/>
                          </a:solidFill>
                          <a:latin typeface="+mj-lt"/>
                        </a:rPr>
                        <a:t>Werken aan de eindopdrachten</a:t>
                      </a:r>
                    </a:p>
                  </a:txBody>
                  <a:tcPr marL="10811" marR="10811" marT="83963" marB="86632" anchor="ctr">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1663821913"/>
                  </a:ext>
                </a:extLst>
              </a:tr>
              <a:tr h="436266">
                <a:tc>
                  <a:txBody>
                    <a:bodyPr/>
                    <a:lstStyle/>
                    <a:p>
                      <a:r>
                        <a:rPr lang="nl-NL" sz="1500" cap="none" spc="0">
                          <a:solidFill>
                            <a:schemeClr val="tx1"/>
                          </a:solidFill>
                          <a:latin typeface="+mj-lt"/>
                        </a:rPr>
                        <a:t>9</a:t>
                      </a:r>
                    </a:p>
                  </a:txBody>
                  <a:tcPr marL="10811" marR="10811" marT="83963" marB="86632" anchor="ctr">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tc>
                  <a:txBody>
                    <a:bodyPr/>
                    <a:lstStyle/>
                    <a:p>
                      <a:r>
                        <a:rPr lang="nl-NL" sz="1500" cap="none" spc="0" dirty="0">
                          <a:solidFill>
                            <a:schemeClr val="tx1"/>
                          </a:solidFill>
                          <a:latin typeface="+mj-lt"/>
                        </a:rPr>
                        <a:t>Afronden/inleveren/evalueren</a:t>
                      </a:r>
                    </a:p>
                  </a:txBody>
                  <a:tcPr marL="10811" marR="10811" marT="83963" marB="86632" anchor="ctr">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extLst>
                  <a:ext uri="{0D108BD9-81ED-4DB2-BD59-A6C34878D82A}">
                    <a16:rowId xmlns:a16="http://schemas.microsoft.com/office/drawing/2014/main" val="904630183"/>
                  </a:ext>
                </a:extLst>
              </a:tr>
            </a:tbl>
          </a:graphicData>
        </a:graphic>
      </p:graphicFrame>
    </p:spTree>
    <p:extLst>
      <p:ext uri="{BB962C8B-B14F-4D97-AF65-F5344CB8AC3E}">
        <p14:creationId xmlns:p14="http://schemas.microsoft.com/office/powerpoint/2010/main" val="3573453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14" name="Straight Connector 13">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0" name="Oval 19">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0" name="Straight Connector 29">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8" name="Straight Connector 37">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el 1">
            <a:extLst>
              <a:ext uri="{FF2B5EF4-FFF2-40B4-BE49-F238E27FC236}">
                <a16:creationId xmlns:a16="http://schemas.microsoft.com/office/drawing/2014/main" id="{C5687B3F-5517-48B8-98E7-8EE7B09B0C94}"/>
              </a:ext>
            </a:extLst>
          </p:cNvPr>
          <p:cNvSpPr>
            <a:spLocks noGrp="1"/>
          </p:cNvSpPr>
          <p:nvPr>
            <p:ph type="title"/>
          </p:nvPr>
        </p:nvSpPr>
        <p:spPr>
          <a:xfrm>
            <a:off x="630936" y="495992"/>
            <a:ext cx="4195140" cy="5638831"/>
          </a:xfrm>
          <a:noFill/>
        </p:spPr>
        <p:txBody>
          <a:bodyPr anchor="ctr">
            <a:normAutofit/>
          </a:bodyPr>
          <a:lstStyle/>
          <a:p>
            <a:r>
              <a:rPr lang="nl-NL" sz="4800"/>
              <a:t>Vandaag!</a:t>
            </a:r>
          </a:p>
        </p:txBody>
      </p:sp>
      <p:graphicFrame>
        <p:nvGraphicFramePr>
          <p:cNvPr id="5" name="Tijdelijke aanduiding voor inhoud 2">
            <a:extLst>
              <a:ext uri="{FF2B5EF4-FFF2-40B4-BE49-F238E27FC236}">
                <a16:creationId xmlns:a16="http://schemas.microsoft.com/office/drawing/2014/main" id="{51A8A203-3305-4487-8B3F-C2B3DBB4D29D}"/>
              </a:ext>
            </a:extLst>
          </p:cNvPr>
          <p:cNvGraphicFramePr>
            <a:graphicFrameLocks noGrp="1"/>
          </p:cNvGraphicFramePr>
          <p:nvPr>
            <p:ph idx="1"/>
            <p:extLst>
              <p:ext uri="{D42A27DB-BD31-4B8C-83A1-F6EECF244321}">
                <p14:modId xmlns:p14="http://schemas.microsoft.com/office/powerpoint/2010/main" val="1326572683"/>
              </p:ext>
            </p:extLst>
          </p:nvPr>
        </p:nvGraphicFramePr>
        <p:xfrm>
          <a:off x="4915947" y="866585"/>
          <a:ext cx="6253722" cy="5056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08176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5CD5D-F1EB-454F-A2D4-551225B5B7B0}"/>
              </a:ext>
            </a:extLst>
          </p:cNvPr>
          <p:cNvSpPr>
            <a:spLocks noGrp="1"/>
          </p:cNvSpPr>
          <p:nvPr>
            <p:ph type="title"/>
          </p:nvPr>
        </p:nvSpPr>
        <p:spPr>
          <a:xfrm>
            <a:off x="648929" y="629266"/>
            <a:ext cx="3505495" cy="1622321"/>
          </a:xfrm>
        </p:spPr>
        <p:txBody>
          <a:bodyPr>
            <a:normAutofit fontScale="90000"/>
          </a:bodyPr>
          <a:lstStyle/>
          <a:p>
            <a:r>
              <a:rPr lang="nl-NL" dirty="0"/>
              <a:t>Terugblikken op de vorige les.</a:t>
            </a:r>
          </a:p>
        </p:txBody>
      </p:sp>
      <p:sp>
        <p:nvSpPr>
          <p:cNvPr id="3" name="Tijdelijke aanduiding voor inhoud 2">
            <a:extLst>
              <a:ext uri="{FF2B5EF4-FFF2-40B4-BE49-F238E27FC236}">
                <a16:creationId xmlns:a16="http://schemas.microsoft.com/office/drawing/2014/main" id="{6D098367-E501-4EFD-ABEB-78C9A2916715}"/>
              </a:ext>
            </a:extLst>
          </p:cNvPr>
          <p:cNvSpPr>
            <a:spLocks noGrp="1"/>
          </p:cNvSpPr>
          <p:nvPr>
            <p:ph idx="1"/>
          </p:nvPr>
        </p:nvSpPr>
        <p:spPr>
          <a:xfrm>
            <a:off x="648931" y="2438400"/>
            <a:ext cx="3505494" cy="3785419"/>
          </a:xfrm>
        </p:spPr>
        <p:txBody>
          <a:bodyPr>
            <a:normAutofit/>
          </a:bodyPr>
          <a:lstStyle/>
          <a:p>
            <a:r>
              <a:rPr lang="nl-NL" sz="2000" dirty="0"/>
              <a:t>Waar hebben we het vorige week over gehad?</a:t>
            </a:r>
          </a:p>
          <a:p>
            <a:endParaRPr lang="nl-NL" sz="2000" dirty="0"/>
          </a:p>
          <a:p>
            <a:r>
              <a:rPr lang="nl-NL" sz="2000" dirty="0"/>
              <a:t>Wat is je bijgebleven?</a:t>
            </a:r>
          </a:p>
          <a:p>
            <a:endParaRPr lang="nl-NL" sz="2000" dirty="0"/>
          </a:p>
          <a:p>
            <a:r>
              <a:rPr lang="nl-NL" sz="2000" dirty="0"/>
              <a:t>Wat hebben we gedaan?</a:t>
            </a:r>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A4A8171D-417B-4AAE-AFC5-F548A3AC1512}"/>
              </a:ext>
            </a:extLst>
          </p:cNvPr>
          <p:cNvPicPr>
            <a:picLocks noChangeAspect="1"/>
          </p:cNvPicPr>
          <p:nvPr/>
        </p:nvPicPr>
        <p:blipFill>
          <a:blip r:embed="rId2"/>
          <a:stretch>
            <a:fillRect/>
          </a:stretch>
        </p:blipFill>
        <p:spPr>
          <a:xfrm>
            <a:off x="5405862" y="1418425"/>
            <a:ext cx="6019331" cy="4017903"/>
          </a:xfrm>
          <a:prstGeom prst="rect">
            <a:avLst/>
          </a:prstGeom>
          <a:effectLst/>
        </p:spPr>
      </p:pic>
    </p:spTree>
    <p:extLst>
      <p:ext uri="{BB962C8B-B14F-4D97-AF65-F5344CB8AC3E}">
        <p14:creationId xmlns:p14="http://schemas.microsoft.com/office/powerpoint/2010/main" val="1996324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9214CD9-FDEE-4974-A583-74AA90926DF2}"/>
              </a:ext>
            </a:extLst>
          </p:cNvPr>
          <p:cNvSpPr>
            <a:spLocks noGrp="1"/>
          </p:cNvSpPr>
          <p:nvPr>
            <p:ph type="title"/>
          </p:nvPr>
        </p:nvSpPr>
        <p:spPr>
          <a:xfrm>
            <a:off x="841247" y="474146"/>
            <a:ext cx="10515593" cy="1197864"/>
          </a:xfrm>
        </p:spPr>
        <p:txBody>
          <a:bodyPr>
            <a:normAutofit/>
          </a:bodyPr>
          <a:lstStyle/>
          <a:p>
            <a:r>
              <a:rPr lang="nl-NL" dirty="0"/>
              <a:t>Leerdoelen</a:t>
            </a:r>
          </a:p>
        </p:txBody>
      </p:sp>
      <p:sp>
        <p:nvSpPr>
          <p:cNvPr id="11" name="!!Line">
            <a:extLst>
              <a:ext uri="{FF2B5EF4-FFF2-40B4-BE49-F238E27FC236}">
                <a16:creationId xmlns:a16="http://schemas.microsoft.com/office/drawing/2014/main" id="{B0161EF8-C8C6-4F2A-9D5C-49BD28A2B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585216"/>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50DBF3F3-578A-471E-A135-AB9985572C25}"/>
              </a:ext>
            </a:extLst>
          </p:cNvPr>
          <p:cNvPicPr>
            <a:picLocks noChangeAspect="1"/>
          </p:cNvPicPr>
          <p:nvPr/>
        </p:nvPicPr>
        <p:blipFill rotWithShape="1">
          <a:blip r:embed="rId2"/>
          <a:srcRect l="21424" r="18974" b="-1"/>
          <a:stretch/>
        </p:blipFill>
        <p:spPr>
          <a:xfrm>
            <a:off x="835153" y="2002117"/>
            <a:ext cx="6215794" cy="4171569"/>
          </a:xfrm>
          <a:prstGeom prst="rect">
            <a:avLst/>
          </a:prstGeom>
        </p:spPr>
      </p:pic>
      <p:sp>
        <p:nvSpPr>
          <p:cNvPr id="3" name="Tijdelijke aanduiding voor inhoud 2">
            <a:extLst>
              <a:ext uri="{FF2B5EF4-FFF2-40B4-BE49-F238E27FC236}">
                <a16:creationId xmlns:a16="http://schemas.microsoft.com/office/drawing/2014/main" id="{8BD6AA21-1F23-444D-8C62-45987E155195}"/>
              </a:ext>
            </a:extLst>
          </p:cNvPr>
          <p:cNvSpPr>
            <a:spLocks noGrp="1"/>
          </p:cNvSpPr>
          <p:nvPr>
            <p:ph idx="1"/>
          </p:nvPr>
        </p:nvSpPr>
        <p:spPr>
          <a:xfrm>
            <a:off x="7533314" y="1999578"/>
            <a:ext cx="3823525" cy="4171568"/>
          </a:xfrm>
        </p:spPr>
        <p:txBody>
          <a:bodyPr anchor="ctr">
            <a:normAutofit fontScale="92500" lnSpcReduction="10000"/>
          </a:bodyPr>
          <a:lstStyle/>
          <a:p>
            <a:r>
              <a:rPr lang="nl-NL" sz="2000" dirty="0"/>
              <a:t>Aan het einde van deze les kun je toelichten welke doelgroepen je kunt begeleiden na je opleiding. </a:t>
            </a:r>
          </a:p>
          <a:p>
            <a:endParaRPr lang="nl-NL" sz="2000" dirty="0"/>
          </a:p>
          <a:p>
            <a:r>
              <a:rPr lang="nl-NL" sz="2000" dirty="0"/>
              <a:t>Aan het einde van deze les kun je toelichten welke verschillende vormen van specifieke doelgroepen er zijn.</a:t>
            </a:r>
          </a:p>
          <a:p>
            <a:endParaRPr lang="nl-NL" sz="2000" dirty="0"/>
          </a:p>
          <a:p>
            <a:r>
              <a:rPr lang="nl-NL" sz="2000" dirty="0"/>
              <a:t>Aan het einde van deze les kun je uitleggen hoe verschillende vormen van specifieke doelgroepen(organisaties) inhoudelijk werken. </a:t>
            </a:r>
          </a:p>
          <a:p>
            <a:endParaRPr lang="nl-NL" sz="2000" dirty="0"/>
          </a:p>
        </p:txBody>
      </p:sp>
    </p:spTree>
    <p:extLst>
      <p:ext uri="{BB962C8B-B14F-4D97-AF65-F5344CB8AC3E}">
        <p14:creationId xmlns:p14="http://schemas.microsoft.com/office/powerpoint/2010/main" val="14149592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descr="Afbeelding met tekst, pop, speelgoed&#10;&#10;Automatisch gegenereerde beschrijving">
            <a:extLst>
              <a:ext uri="{FF2B5EF4-FFF2-40B4-BE49-F238E27FC236}">
                <a16:creationId xmlns:a16="http://schemas.microsoft.com/office/drawing/2014/main" id="{D4FAA532-D73F-48D2-9EE7-F0E54CEAA737}"/>
              </a:ext>
            </a:extLst>
          </p:cNvPr>
          <p:cNvPicPr>
            <a:picLocks noChangeAspect="1"/>
          </p:cNvPicPr>
          <p:nvPr/>
        </p:nvPicPr>
        <p:blipFill rotWithShape="1">
          <a:blip r:embed="rId2"/>
          <a:srcRect t="1469" r="25657" b="7622"/>
          <a:stretch/>
        </p:blipFill>
        <p:spPr>
          <a:xfrm>
            <a:off x="20" y="10"/>
            <a:ext cx="12191980" cy="6857990"/>
          </a:xfrm>
          <a:prstGeom prst="rect">
            <a:avLst/>
          </a:prstGeom>
        </p:spPr>
      </p:pic>
      <p:sp>
        <p:nvSpPr>
          <p:cNvPr id="23" name="Rectangle 22">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47CB2E8-5466-4E53-BADB-F9BF1FD39D1A}"/>
              </a:ext>
            </a:extLst>
          </p:cNvPr>
          <p:cNvSpPr>
            <a:spLocks noGrp="1"/>
          </p:cNvSpPr>
          <p:nvPr>
            <p:ph type="title"/>
          </p:nvPr>
        </p:nvSpPr>
        <p:spPr>
          <a:xfrm>
            <a:off x="594804" y="640263"/>
            <a:ext cx="6619811" cy="1344975"/>
          </a:xfrm>
        </p:spPr>
        <p:txBody>
          <a:bodyPr>
            <a:normAutofit/>
          </a:bodyPr>
          <a:lstStyle/>
          <a:p>
            <a:r>
              <a:rPr lang="nl-NL" sz="4000"/>
              <a:t>De doelgroep</a:t>
            </a:r>
          </a:p>
        </p:txBody>
      </p:sp>
      <p:sp>
        <p:nvSpPr>
          <p:cNvPr id="3" name="Tijdelijke aanduiding voor inhoud 2">
            <a:extLst>
              <a:ext uri="{FF2B5EF4-FFF2-40B4-BE49-F238E27FC236}">
                <a16:creationId xmlns:a16="http://schemas.microsoft.com/office/drawing/2014/main" id="{BE7EF2BA-8DDF-4D7F-9B81-BBF3868F2F4B}"/>
              </a:ext>
            </a:extLst>
          </p:cNvPr>
          <p:cNvSpPr>
            <a:spLocks noGrp="1"/>
          </p:cNvSpPr>
          <p:nvPr>
            <p:ph idx="1"/>
          </p:nvPr>
        </p:nvSpPr>
        <p:spPr>
          <a:xfrm>
            <a:off x="594109" y="2121763"/>
            <a:ext cx="6620505" cy="3773010"/>
          </a:xfrm>
        </p:spPr>
        <p:txBody>
          <a:bodyPr>
            <a:normAutofit/>
          </a:bodyPr>
          <a:lstStyle/>
          <a:p>
            <a:r>
              <a:rPr lang="nl-NL" sz="1500" dirty="0"/>
              <a:t>Met welke doelgroepen zouden jullie later allemaal kunnen werken? </a:t>
            </a:r>
          </a:p>
          <a:p>
            <a:pPr lvl="1"/>
            <a:r>
              <a:rPr lang="nl-NL" sz="1500" dirty="0"/>
              <a:t>Mensen met een verstandelijke beperking;</a:t>
            </a:r>
          </a:p>
          <a:p>
            <a:pPr lvl="1"/>
            <a:r>
              <a:rPr lang="nl-NL" sz="1500" dirty="0"/>
              <a:t>Mensen met een lichamelijke beperking;</a:t>
            </a:r>
          </a:p>
          <a:p>
            <a:pPr lvl="1"/>
            <a:r>
              <a:rPr lang="nl-NL" sz="1500" dirty="0"/>
              <a:t>Mensen met een zintuigelijke beperking;</a:t>
            </a:r>
          </a:p>
          <a:p>
            <a:pPr lvl="1"/>
            <a:r>
              <a:rPr lang="nl-NL" sz="1500" dirty="0"/>
              <a:t>Mensen met psychiatrische problemen;</a:t>
            </a:r>
          </a:p>
          <a:p>
            <a:pPr lvl="1"/>
            <a:r>
              <a:rPr lang="nl-NL" sz="1500" dirty="0"/>
              <a:t>Mensen met psychosociale of gedragsproblemen;</a:t>
            </a:r>
          </a:p>
          <a:p>
            <a:pPr lvl="1"/>
            <a:r>
              <a:rPr lang="nl-NL" sz="1500" dirty="0"/>
              <a:t>Mensen die te maken hebben met huiselijk geweld;</a:t>
            </a:r>
          </a:p>
          <a:p>
            <a:pPr lvl="1"/>
            <a:r>
              <a:rPr lang="nl-NL" sz="1500" dirty="0"/>
              <a:t>Tienermoeders;</a:t>
            </a:r>
          </a:p>
          <a:p>
            <a:pPr lvl="1"/>
            <a:r>
              <a:rPr lang="nl-NL" sz="1500" dirty="0"/>
              <a:t>Mensen in de maatschappelijke opvang;</a:t>
            </a:r>
          </a:p>
          <a:p>
            <a:pPr lvl="1"/>
            <a:r>
              <a:rPr lang="nl-NL" sz="1500" dirty="0"/>
              <a:t>Mensen met een beperking als gevolg van ouderdom;</a:t>
            </a:r>
          </a:p>
          <a:p>
            <a:pPr lvl="1"/>
            <a:r>
              <a:rPr lang="nl-NL" sz="1500" dirty="0"/>
              <a:t>Mensen in een justitiële jeugdinrichting;</a:t>
            </a:r>
          </a:p>
          <a:p>
            <a:pPr lvl="1"/>
            <a:r>
              <a:rPr lang="nl-NL" sz="1500" dirty="0"/>
              <a:t>Mensen in detentie;</a:t>
            </a:r>
          </a:p>
          <a:p>
            <a:pPr lvl="1"/>
            <a:r>
              <a:rPr lang="nl-NL" sz="1500" dirty="0"/>
              <a:t>Mensen met een justitiële maatregel.</a:t>
            </a:r>
          </a:p>
          <a:p>
            <a:endParaRPr lang="nl-NL" sz="1500" dirty="0"/>
          </a:p>
        </p:txBody>
      </p:sp>
    </p:spTree>
    <p:extLst>
      <p:ext uri="{BB962C8B-B14F-4D97-AF65-F5344CB8AC3E}">
        <p14:creationId xmlns:p14="http://schemas.microsoft.com/office/powerpoint/2010/main" val="87621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ircle(in)">
                                      <p:cBhvr>
                                        <p:cTn id="20" dur="2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heel(1)">
                                      <p:cBhvr>
                                        <p:cTn id="25" dur="2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ircle(in)">
                                      <p:cBhvr>
                                        <p:cTn id="30" dur="2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wheel(1)">
                                      <p:cBhvr>
                                        <p:cTn id="46" dur="20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wipe(down)">
                                      <p:cBhvr>
                                        <p:cTn id="51" dur="500"/>
                                        <p:tgtEl>
                                          <p:spTgt spid="3">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fade">
                                      <p:cBhvr>
                                        <p:cTn id="56" dur="1000"/>
                                        <p:tgtEl>
                                          <p:spTgt spid="3">
                                            <p:txEl>
                                              <p:pRg st="10" end="10"/>
                                            </p:txEl>
                                          </p:spTgt>
                                        </p:tgtEl>
                                      </p:cBhvr>
                                    </p:animEffect>
                                    <p:anim calcmode="lin" valueType="num">
                                      <p:cBhvr>
                                        <p:cTn id="5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Effect transition="in" filter="wipe(down)">
                                      <p:cBhvr>
                                        <p:cTn id="63" dur="500"/>
                                        <p:tgtEl>
                                          <p:spTgt spid="3">
                                            <p:txEl>
                                              <p:pRg st="11" end="1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3">
                                            <p:txEl>
                                              <p:pRg st="12" end="12"/>
                                            </p:txEl>
                                          </p:spTgt>
                                        </p:tgtEl>
                                        <p:attrNameLst>
                                          <p:attrName>style.visibility</p:attrName>
                                        </p:attrNameLst>
                                      </p:cBhvr>
                                      <p:to>
                                        <p:strVal val="visible"/>
                                      </p:to>
                                    </p:set>
                                    <p:anim calcmode="lin" valueType="num">
                                      <p:cBhvr>
                                        <p:cTn id="68"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69"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70"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E9A0270-997A-42D7-B223-0AF41F4F8988}"/>
              </a:ext>
            </a:extLst>
          </p:cNvPr>
          <p:cNvSpPr>
            <a:spLocks noGrp="1"/>
          </p:cNvSpPr>
          <p:nvPr>
            <p:ph type="title"/>
          </p:nvPr>
        </p:nvSpPr>
        <p:spPr>
          <a:xfrm>
            <a:off x="943277" y="712269"/>
            <a:ext cx="3370998" cy="5502264"/>
          </a:xfrm>
        </p:spPr>
        <p:txBody>
          <a:bodyPr>
            <a:normAutofit/>
          </a:bodyPr>
          <a:lstStyle/>
          <a:p>
            <a:r>
              <a:rPr lang="nl-NL" dirty="0"/>
              <a:t>Specifieke doelgroepen	</a:t>
            </a:r>
          </a:p>
        </p:txBody>
      </p:sp>
      <p:cxnSp>
        <p:nvCxnSpPr>
          <p:cNvPr id="11" name="Straight Connector 10">
            <a:extLst>
              <a:ext uri="{FF2B5EF4-FFF2-40B4-BE49-F238E27FC236}">
                <a16:creationId xmlns:a16="http://schemas.microsoft.com/office/drawing/2014/main" id="{EC15C128-8E68-44BD-BF94-FBA9CA4B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304" y="2395983"/>
            <a:ext cx="0" cy="2228850"/>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ijdelijke aanduiding voor inhoud 2">
            <a:extLst>
              <a:ext uri="{FF2B5EF4-FFF2-40B4-BE49-F238E27FC236}">
                <a16:creationId xmlns:a16="http://schemas.microsoft.com/office/drawing/2014/main" id="{710A1637-9C62-42D6-9DBB-A5B31753CB38}"/>
              </a:ext>
            </a:extLst>
          </p:cNvPr>
          <p:cNvGraphicFramePr>
            <a:graphicFrameLocks noGrp="1"/>
          </p:cNvGraphicFramePr>
          <p:nvPr>
            <p:ph idx="1"/>
            <p:extLst>
              <p:ext uri="{D42A27DB-BD31-4B8C-83A1-F6EECF244321}">
                <p14:modId xmlns:p14="http://schemas.microsoft.com/office/powerpoint/2010/main" val="2424825918"/>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615303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el 1">
            <a:extLst>
              <a:ext uri="{FF2B5EF4-FFF2-40B4-BE49-F238E27FC236}">
                <a16:creationId xmlns:a16="http://schemas.microsoft.com/office/drawing/2014/main" id="{61794CDB-37BE-4D68-92F8-B6693B081A2E}"/>
              </a:ext>
            </a:extLst>
          </p:cNvPr>
          <p:cNvSpPr>
            <a:spLocks noGrp="1"/>
          </p:cNvSpPr>
          <p:nvPr>
            <p:ph type="title"/>
          </p:nvPr>
        </p:nvSpPr>
        <p:spPr>
          <a:xfrm>
            <a:off x="8153400" y="818457"/>
            <a:ext cx="3322317" cy="2975876"/>
          </a:xfrm>
        </p:spPr>
        <p:txBody>
          <a:bodyPr vert="horz" lIns="91440" tIns="45720" rIns="91440" bIns="45720" rtlCol="0" anchor="b">
            <a:normAutofit/>
          </a:bodyPr>
          <a:lstStyle/>
          <a:p>
            <a:r>
              <a:rPr lang="en-US" kern="1200" dirty="0" err="1">
                <a:solidFill>
                  <a:schemeClr val="tx1"/>
                </a:solidFill>
                <a:latin typeface="+mj-lt"/>
                <a:ea typeface="+mj-ea"/>
                <a:cs typeface="+mj-cs"/>
              </a:rPr>
              <a:t>Werkvorm</a:t>
            </a:r>
            <a:r>
              <a:rPr lang="en-US" kern="1200" dirty="0">
                <a:solidFill>
                  <a:schemeClr val="tx1"/>
                </a:solidFill>
                <a:latin typeface="+mj-lt"/>
                <a:ea typeface="+mj-ea"/>
                <a:cs typeface="+mj-cs"/>
              </a:rPr>
              <a:t> die je </a:t>
            </a:r>
            <a:r>
              <a:rPr lang="en-US" kern="1200" dirty="0" err="1">
                <a:solidFill>
                  <a:schemeClr val="tx1"/>
                </a:solidFill>
                <a:latin typeface="+mj-lt"/>
                <a:ea typeface="+mj-ea"/>
                <a:cs typeface="+mj-cs"/>
              </a:rPr>
              <a:t>kunt</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inzetten</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als</a:t>
            </a:r>
            <a:r>
              <a:rPr lang="en-US" kern="1200" dirty="0">
                <a:solidFill>
                  <a:schemeClr val="tx1"/>
                </a:solidFill>
                <a:latin typeface="+mj-lt"/>
                <a:ea typeface="+mj-ea"/>
                <a:cs typeface="+mj-cs"/>
              </a:rPr>
              <a:t> </a:t>
            </a:r>
            <a:r>
              <a:rPr lang="en-US" dirty="0"/>
              <a:t>PBSD</a:t>
            </a:r>
            <a:r>
              <a:rPr lang="en-US" kern="1200" dirty="0">
                <a:solidFill>
                  <a:schemeClr val="tx1"/>
                </a:solidFill>
                <a:latin typeface="+mj-lt"/>
                <a:ea typeface="+mj-ea"/>
                <a:cs typeface="+mj-cs"/>
              </a:rPr>
              <a:t>!</a:t>
            </a:r>
          </a:p>
        </p:txBody>
      </p:sp>
      <p:pic>
        <p:nvPicPr>
          <p:cNvPr id="1026" name="Picture 2" descr="Coöperatieve werkvormen, welke zijn er allemaal, en hoe pas je ze toe? -  VanJufMarjan">
            <a:extLst>
              <a:ext uri="{FF2B5EF4-FFF2-40B4-BE49-F238E27FC236}">
                <a16:creationId xmlns:a16="http://schemas.microsoft.com/office/drawing/2014/main" id="{6AD9D420-A078-4C72-972C-D009553CE62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72470" y="566916"/>
            <a:ext cx="5724168" cy="5724168"/>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17861"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84849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8D2FE6-7837-4D26-8D94-8CB455FABD34}"/>
              </a:ext>
            </a:extLst>
          </p:cNvPr>
          <p:cNvSpPr>
            <a:spLocks noGrp="1"/>
          </p:cNvSpPr>
          <p:nvPr>
            <p:ph type="title"/>
          </p:nvPr>
        </p:nvSpPr>
        <p:spPr/>
        <p:txBody>
          <a:bodyPr/>
          <a:lstStyle/>
          <a:p>
            <a:r>
              <a:rPr lang="nl-NL" dirty="0"/>
              <a:t>Opdracht 2 informatiefolder</a:t>
            </a:r>
          </a:p>
        </p:txBody>
      </p:sp>
      <p:sp>
        <p:nvSpPr>
          <p:cNvPr id="3" name="Tijdelijke aanduiding voor inhoud 2">
            <a:extLst>
              <a:ext uri="{FF2B5EF4-FFF2-40B4-BE49-F238E27FC236}">
                <a16:creationId xmlns:a16="http://schemas.microsoft.com/office/drawing/2014/main" id="{5EBDDC8D-1DC6-4DF5-AB59-3C81E7CB66C3}"/>
              </a:ext>
            </a:extLst>
          </p:cNvPr>
          <p:cNvSpPr>
            <a:spLocks noGrp="1"/>
          </p:cNvSpPr>
          <p:nvPr>
            <p:ph idx="1"/>
          </p:nvPr>
        </p:nvSpPr>
        <p:spPr>
          <a:xfrm>
            <a:off x="838200" y="1860550"/>
            <a:ext cx="10515600" cy="4351338"/>
          </a:xfrm>
        </p:spPr>
        <p:txBody>
          <a:bodyPr/>
          <a:lstStyle/>
          <a:p>
            <a:r>
              <a:rPr lang="nl-NL" sz="2000" dirty="0">
                <a:solidFill>
                  <a:schemeClr val="tx1">
                    <a:alpha val="60000"/>
                  </a:schemeClr>
                </a:solidFill>
              </a:rPr>
              <a:t>De komende drie weken gaan jullie in tweetallen werken aan een informatiefolder over de drie profielen. Deze week gaan jullie aan de slag met het profiel onderwijsassistent. In de informatiefolder komt het volgende naar voren:</a:t>
            </a:r>
          </a:p>
          <a:p>
            <a:pPr lvl="1"/>
            <a:r>
              <a:rPr lang="nl-NL" sz="2000" dirty="0">
                <a:solidFill>
                  <a:schemeClr val="tx1">
                    <a:alpha val="60000"/>
                  </a:schemeClr>
                </a:solidFill>
              </a:rPr>
              <a:t>Welke doelgroepen je allemaal mee kunt werken na je opleiding.</a:t>
            </a:r>
          </a:p>
          <a:p>
            <a:pPr lvl="1"/>
            <a:r>
              <a:rPr lang="nl-NL" sz="2000" dirty="0">
                <a:solidFill>
                  <a:schemeClr val="tx1">
                    <a:alpha val="60000"/>
                  </a:schemeClr>
                </a:solidFill>
              </a:rPr>
              <a:t>Welke verschillende vormen van specifieke doelgroepen er allemaal zijn.</a:t>
            </a:r>
          </a:p>
          <a:p>
            <a:pPr lvl="1"/>
            <a:r>
              <a:rPr lang="nl-NL" sz="2000" dirty="0">
                <a:solidFill>
                  <a:schemeClr val="tx1">
                    <a:alpha val="60000"/>
                  </a:schemeClr>
                </a:solidFill>
              </a:rPr>
              <a:t>Hoe deze verschillende vormen van specifieke doelgroepen inhoudelijk werken.</a:t>
            </a:r>
          </a:p>
          <a:p>
            <a:endParaRPr lang="nl-NL" dirty="0"/>
          </a:p>
        </p:txBody>
      </p:sp>
      <p:pic>
        <p:nvPicPr>
          <p:cNvPr id="4" name="Afbeelding 3">
            <a:extLst>
              <a:ext uri="{FF2B5EF4-FFF2-40B4-BE49-F238E27FC236}">
                <a16:creationId xmlns:a16="http://schemas.microsoft.com/office/drawing/2014/main" id="{56628BE5-1284-40B6-BA2B-D2D7935EFECE}"/>
              </a:ext>
            </a:extLst>
          </p:cNvPr>
          <p:cNvPicPr>
            <a:picLocks noChangeAspect="1"/>
          </p:cNvPicPr>
          <p:nvPr/>
        </p:nvPicPr>
        <p:blipFill>
          <a:blip r:embed="rId2"/>
          <a:stretch>
            <a:fillRect/>
          </a:stretch>
        </p:blipFill>
        <p:spPr>
          <a:xfrm>
            <a:off x="7622789" y="4477732"/>
            <a:ext cx="4107298" cy="2015143"/>
          </a:xfrm>
          <a:prstGeom prst="rect">
            <a:avLst/>
          </a:prstGeom>
        </p:spPr>
      </p:pic>
    </p:spTree>
    <p:extLst>
      <p:ext uri="{BB962C8B-B14F-4D97-AF65-F5344CB8AC3E}">
        <p14:creationId xmlns:p14="http://schemas.microsoft.com/office/powerpoint/2010/main" val="131830572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322</Words>
  <Application>Microsoft Office PowerPoint</Application>
  <PresentationFormat>Breedbeeld</PresentationFormat>
  <Paragraphs>68</Paragraphs>
  <Slides>9</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vt:i4>
      </vt:variant>
    </vt:vector>
  </HeadingPairs>
  <TitlesOfParts>
    <vt:vector size="14" baseType="lpstr">
      <vt:lpstr>Arial</vt:lpstr>
      <vt:lpstr>Calibri</vt:lpstr>
      <vt:lpstr>Calibri Light</vt:lpstr>
      <vt:lpstr>Tw Cen MT</vt:lpstr>
      <vt:lpstr>Kantoorthema</vt:lpstr>
      <vt:lpstr>Module IK: Doelgroepen</vt:lpstr>
      <vt:lpstr>Planning van de periode </vt:lpstr>
      <vt:lpstr>Vandaag!</vt:lpstr>
      <vt:lpstr>Terugblikken op de vorige les.</vt:lpstr>
      <vt:lpstr>Leerdoelen</vt:lpstr>
      <vt:lpstr>De doelgroep</vt:lpstr>
      <vt:lpstr>Specifieke doelgroepen </vt:lpstr>
      <vt:lpstr>Werkvorm die je kunt inzetten als PBSD!</vt:lpstr>
      <vt:lpstr>Opdracht 2 informatiefolder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IK: Doelgroepen</dc:title>
  <dc:creator>Jason Arends</dc:creator>
  <cp:lastModifiedBy>Jason Arends</cp:lastModifiedBy>
  <cp:revision>1</cp:revision>
  <dcterms:created xsi:type="dcterms:W3CDTF">2021-09-03T19:07:58Z</dcterms:created>
  <dcterms:modified xsi:type="dcterms:W3CDTF">2021-09-05T14:01:10Z</dcterms:modified>
</cp:coreProperties>
</file>